
<file path=[Content_Types].xml><?xml version="1.0" encoding="utf-8"?>
<Types xmlns="http://schemas.openxmlformats.org/package/2006/content-types">
  <Default ContentType="application/x-fontdata" Extension="fntdata"/>
  <Default ContentType="application/xml" Extension="xml"/>
  <Default ContentType="image/png" Extension="png"/>
  <Default ContentType="application/vnd.openxmlformats-officedocument.obfuscatedFont" Extension="odttf"/>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2.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8.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2.xml"/>
  <Override ContentType="application/vnd.openxmlformats-officedocument.presentationml.notesSlide+xml" PartName="/ppt/notesSlides/notesSlide5.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24.xml"/>
  <Override ContentType="application/vnd.openxmlformats-officedocument.presentationml.slideLayout+xml" PartName="/ppt/slideLayouts/slideLayout11.xml"/>
  <Override ContentType="application/vnd.openxmlformats-officedocument.presentationml.slideLayout+xml" PartName="/ppt/slideLayouts/slideLayout7.xml"/>
  <Override ContentType="application/vnd.openxmlformats-officedocument.presentationml.slideLayout+xml" PartName="/ppt/slideLayouts/slideLayout16.xml"/>
  <Override ContentType="application/vnd.openxmlformats-officedocument.presentationml.slideLayout+xml" PartName="/ppt/slideLayouts/slideLayout20.xml"/>
  <Override ContentType="application/vnd.openxmlformats-officedocument.presentationml.slideLayout+xml" PartName="/ppt/slideLayouts/slideLayout25.xml"/>
  <Override ContentType="application/vnd.openxmlformats-officedocument.presentationml.slideLayout+xml" PartName="/ppt/slideLayouts/slideLayout17.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6.xml"/>
  <Override ContentType="application/vnd.openxmlformats-officedocument.presentationml.slideLayout+xml" PartName="/ppt/slideLayouts/slideLayout21.xml"/>
  <Override ContentType="application/vnd.openxmlformats-officedocument.presentationml.slideLayout+xml" PartName="/ppt/slideLayouts/slideLayout5.xml"/>
  <Override ContentType="application/vnd.openxmlformats-officedocument.presentationml.slideLayout+xml" PartName="/ppt/slideLayouts/slideLayout18.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22.xml"/>
  <Override ContentType="application/vnd.openxmlformats-officedocument.presentationml.slideLayout+xml" PartName="/ppt/slideLayouts/slideLayout9.xml"/>
  <Override ContentType="application/vnd.openxmlformats-officedocument.presentationml.slideLayout+xml" PartName="/ppt/slideLayouts/slideLayout19.xml"/>
  <Override ContentType="application/vnd.openxmlformats-officedocument.presentationml.slideLayout+xml" PartName="/ppt/slideLayouts/slideLayout4.xml"/>
  <Override ContentType="application/vnd.openxmlformats-officedocument.presentationml.slideLayout+xml" PartName="/ppt/slideLayouts/slideLayout14.xml"/>
  <Override ContentType="application/vnd.openxmlformats-officedocument.presentationml.slideLayout+xml" PartName="/ppt/slideLayouts/slideLayout10.xml"/>
  <Override ContentType="application/vnd.openxmlformats-officedocument.presentationml.slideLayout+xml" PartName="/ppt/slideLayouts/slideLayout15.xml"/>
  <Override ContentType="application/vnd.openxmlformats-officedocument.presentationml.slideLayout+xml" PartName="/ppt/slideLayouts/slideLayout23.xml"/>
  <Override ContentType="application/vnd.openxmlformats-officedocument.presentationml.slideLayout+xml" PartName="/ppt/slideLayouts/slideLayout8.xml"/>
  <Override ContentType="application/vnd.openxmlformats-officedocument.presentationml.slideMaster+xml" PartName="/ppt/slideMasters/slideMaster1.xml"/>
  <Override ContentType="application/vnd.openxmlformats-officedocument.presentationml.slide+xml" PartName="/ppt/slides/slide12.xml"/>
  <Override ContentType="application/vnd.openxmlformats-officedocument.presentationml.slide+xml" PartName="/ppt/slides/slide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6.xml"/>
  <Override ContentType="application/vnd.openxmlformats-officedocument.presentationml.slide+xml" PartName="/ppt/slides/slide9.xml"/>
  <Override ContentType="application/vnd.openxmlformats-officedocument.presentationml.slide+xml" PartName="/ppt/slides/slide5.xml"/>
  <Override ContentType="application/vnd.openxmlformats-officedocument.presentationml.slide+xml" PartName="/ppt/slides/slide8.xml"/>
  <Override ContentType="application/vnd.openxmlformats-officedocument.presentationml.slide+xml" PartName="/ppt/slides/slide7.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73" r:id="rId3"/>
  </p:sldMasterIdLst>
  <p:notesMasterIdLst>
    <p:notesMasterId r:id="rId4"/>
  </p:notesMasterIdLst>
  <p:sldIdLst>
    <p:sldId id="256" r:id="rId5"/>
    <p:sldId id="257" r:id="rId6"/>
    <p:sldId id="258" r:id="rId7"/>
    <p:sldId id="259" r:id="rId8"/>
    <p:sldId id="260" r:id="rId9"/>
    <p:sldId id="261" r:id="rId10"/>
    <p:sldId id="262" r:id="rId11"/>
    <p:sldId id="263" r:id="rId12"/>
    <p:sldId id="264" r:id="rId13"/>
    <p:sldId id="265" r:id="rId14"/>
    <p:sldId id="266" r:id="rId15"/>
    <p:sldId id="267" r:id="rId16"/>
  </p:sldIdLst>
  <p:sldSz cy="5143500" cx="9144000"/>
  <p:notesSz cx="6858000" cy="9144000"/>
  <p:embeddedFontLst>
    <p:embeddedFont>
      <p:font typeface="Bebas Neue"/>
      <p:regular r:id="rId17"/>
    </p:embeddedFont>
    <p:embeddedFont>
      <p:font typeface="Outfit"/>
      <p:regular r:id="rId18"/>
      <p:bold r:id="rId19"/>
    </p:embeddedFont>
    <p:embeddedFont>
      <p:font typeface="Outfit SemiBold"/>
      <p:regular r:id="rId20"/>
      <p:bold r:id="rId21"/>
    </p:embeddedFont>
    <p:embeddedFont>
      <p:font typeface="Outfit Medium"/>
      <p:regular r:id="rId22"/>
      <p:bold r:id="rId23"/>
    </p:embeddedFont>
    <p:embeddedFont>
      <p:font typeface="PT Sans"/>
      <p:regular r:id="rId24"/>
      <p:bold r:id="rId25"/>
      <p:italic r:id="rId26"/>
      <p:boldItalic r:id="rId27"/>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_rels/presentation.xml.rels><?xml version="1.0" encoding="UTF-8" standalone="yes"?><Relationships xmlns="http://schemas.openxmlformats.org/package/2006/relationships"><Relationship Id="rId20" Type="http://schemas.openxmlformats.org/officeDocument/2006/relationships/font" Target="fonts/OutfitSemiBold-regular.fntdata"/><Relationship Id="rId22" Type="http://schemas.openxmlformats.org/officeDocument/2006/relationships/font" Target="fonts/OutfitMedium-regular.fntdata"/><Relationship Id="rId21" Type="http://schemas.openxmlformats.org/officeDocument/2006/relationships/font" Target="fonts/OutfitSemiBold-bold.fntdata"/><Relationship Id="rId24" Type="http://schemas.openxmlformats.org/officeDocument/2006/relationships/font" Target="fonts/PTSans-regular.fntdata"/><Relationship Id="rId23" Type="http://schemas.openxmlformats.org/officeDocument/2006/relationships/font" Target="fonts/OutfitMedium-bold.fntdata"/><Relationship Id="rId1" Type="http://schemas.openxmlformats.org/officeDocument/2006/relationships/theme" Target="theme/theme1.xml"/><Relationship Id="rId2" Type="http://schemas.openxmlformats.org/officeDocument/2006/relationships/presProps" Target="presProps.xml"/><Relationship Id="rId3" Type="http://schemas.openxmlformats.org/officeDocument/2006/relationships/slideMaster" Target="slideMasters/slideMaster1.xml"/><Relationship Id="rId4" Type="http://schemas.openxmlformats.org/officeDocument/2006/relationships/notesMaster" Target="notesMasters/notesMaster1.xml"/><Relationship Id="rId9" Type="http://schemas.openxmlformats.org/officeDocument/2006/relationships/slide" Target="slides/slide5.xml"/><Relationship Id="rId26" Type="http://schemas.openxmlformats.org/officeDocument/2006/relationships/font" Target="fonts/PTSans-italic.fntdata"/><Relationship Id="rId25" Type="http://schemas.openxmlformats.org/officeDocument/2006/relationships/font" Target="fonts/PTSans-bold.fntdata"/><Relationship Id="rId27" Type="http://schemas.openxmlformats.org/officeDocument/2006/relationships/font" Target="fonts/PTSans-boldItalic.fntdata"/><Relationship Id="rId5" Type="http://schemas.openxmlformats.org/officeDocument/2006/relationships/slide" Target="slides/slide1.xml"/><Relationship Id="rId6" Type="http://schemas.openxmlformats.org/officeDocument/2006/relationships/slide" Target="slides/slide2.xml"/><Relationship Id="rId7" Type="http://schemas.openxmlformats.org/officeDocument/2006/relationships/slide" Target="slides/slide3.xml"/><Relationship Id="rId8" Type="http://schemas.openxmlformats.org/officeDocument/2006/relationships/slide" Target="slides/slide4.xml"/><Relationship Id="rId11" Type="http://schemas.openxmlformats.org/officeDocument/2006/relationships/slide" Target="slides/slide7.xml"/><Relationship Id="rId10" Type="http://schemas.openxmlformats.org/officeDocument/2006/relationships/slide" Target="slides/slide6.xml"/><Relationship Id="rId13" Type="http://schemas.openxmlformats.org/officeDocument/2006/relationships/slide" Target="slides/slide9.xml"/><Relationship Id="rId12" Type="http://schemas.openxmlformats.org/officeDocument/2006/relationships/slide" Target="slides/slide8.xml"/><Relationship Id="rId15" Type="http://schemas.openxmlformats.org/officeDocument/2006/relationships/slide" Target="slides/slide11.xml"/><Relationship Id="rId14" Type="http://schemas.openxmlformats.org/officeDocument/2006/relationships/slide" Target="slides/slide10.xml"/><Relationship Id="rId17" Type="http://schemas.openxmlformats.org/officeDocument/2006/relationships/font" Target="fonts/BebasNeue-regular.fntdata"/><Relationship Id="rId16" Type="http://schemas.openxmlformats.org/officeDocument/2006/relationships/slide" Target="slides/slide12.xml"/><Relationship Id="rId19" Type="http://schemas.openxmlformats.org/officeDocument/2006/relationships/font" Target="fonts/Outfit-bold.fntdata"/><Relationship Id="rId18" Type="http://schemas.openxmlformats.org/officeDocument/2006/relationships/font" Target="fonts/Outfit-regular.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7" name="Shape 247"/>
        <p:cNvGrpSpPr/>
        <p:nvPr/>
      </p:nvGrpSpPr>
      <p:grpSpPr>
        <a:xfrm>
          <a:off x="0" y="0"/>
          <a:ext cx="0" cy="0"/>
          <a:chOff x="0" y="0"/>
          <a:chExt cx="0" cy="0"/>
        </a:xfrm>
      </p:grpSpPr>
      <p:sp>
        <p:nvSpPr>
          <p:cNvPr id="248" name="Google Shape;248;g4dfce81f19_0_4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49" name="Google Shape;249;g4dfce81f19_0_4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32" name="Shape 332"/>
        <p:cNvGrpSpPr/>
        <p:nvPr/>
      </p:nvGrpSpPr>
      <p:grpSpPr>
        <a:xfrm>
          <a:off x="0" y="0"/>
          <a:ext cx="0" cy="0"/>
          <a:chOff x="0" y="0"/>
          <a:chExt cx="0" cy="0"/>
        </a:xfrm>
      </p:grpSpPr>
      <p:sp>
        <p:nvSpPr>
          <p:cNvPr id="333" name="Google Shape;333;g3ae8f32047c_0_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34" name="Google Shape;334;g3ae8f32047c_0_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lnSpc>
                <a:spcPct val="115000"/>
              </a:lnSpc>
              <a:spcBef>
                <a:spcPts val="1000"/>
              </a:spcBef>
              <a:spcAft>
                <a:spcPts val="0"/>
              </a:spcAft>
              <a:buClr>
                <a:schemeClr val="dk1"/>
              </a:buClr>
              <a:buSzPts val="1100"/>
              <a:buFont typeface="Arial"/>
              <a:buNone/>
            </a:pPr>
            <a:r>
              <a:rPr lang="en">
                <a:solidFill>
                  <a:srgbClr val="222222"/>
                </a:solidFill>
              </a:rPr>
              <a:t>Apple makes great products, but they are very expensive and only work best with other Apple devices.</a:t>
            </a:r>
            <a:br>
              <a:rPr lang="en">
                <a:solidFill>
                  <a:srgbClr val="222222"/>
                </a:solidFill>
              </a:rPr>
            </a:br>
            <a:r>
              <a:rPr lang="en">
                <a:solidFill>
                  <a:srgbClr val="222222"/>
                </a:solidFill>
              </a:rPr>
              <a:t>This causes two problems:</a:t>
            </a:r>
            <a:endParaRPr>
              <a:solidFill>
                <a:srgbClr val="222222"/>
              </a:solidFill>
            </a:endParaRPr>
          </a:p>
          <a:p>
            <a:pPr indent="-298450" lvl="0" marL="596900" rtl="0" algn="l">
              <a:lnSpc>
                <a:spcPct val="115000"/>
              </a:lnSpc>
              <a:spcBef>
                <a:spcPts val="1000"/>
              </a:spcBef>
              <a:spcAft>
                <a:spcPts val="0"/>
              </a:spcAft>
              <a:buClr>
                <a:srgbClr val="222222"/>
              </a:buClr>
              <a:buSzPts val="1100"/>
              <a:buChar char="●"/>
            </a:pPr>
            <a:r>
              <a:rPr lang="en">
                <a:solidFill>
                  <a:srgbClr val="222222"/>
                </a:solidFill>
              </a:rPr>
              <a:t>Many people can’t afford Apple products.</a:t>
            </a:r>
            <a:endParaRPr>
              <a:solidFill>
                <a:srgbClr val="222222"/>
              </a:solidFill>
            </a:endParaRPr>
          </a:p>
          <a:p>
            <a:pPr indent="-298450" lvl="0" marL="596900" rtl="0" algn="l">
              <a:lnSpc>
                <a:spcPct val="115000"/>
              </a:lnSpc>
              <a:spcBef>
                <a:spcPts val="0"/>
              </a:spcBef>
              <a:spcAft>
                <a:spcPts val="0"/>
              </a:spcAft>
              <a:buClr>
                <a:srgbClr val="222222"/>
              </a:buClr>
              <a:buSzPts val="1100"/>
              <a:buChar char="●"/>
            </a:pPr>
            <a:r>
              <a:rPr lang="en">
                <a:solidFill>
                  <a:srgbClr val="222222"/>
                </a:solidFill>
              </a:rPr>
              <a:t>Some customers feel trapped in Apple’s system because switching to another brand is hard.</a:t>
            </a:r>
            <a:endParaRPr>
              <a:solidFill>
                <a:srgbClr val="222222"/>
              </a:solidFill>
            </a:endParaRPr>
          </a:p>
          <a:p>
            <a:pPr indent="0" lvl="0" marL="0" rtl="0" algn="l">
              <a:spcBef>
                <a:spcPts val="1000"/>
              </a:spcBef>
              <a:spcAft>
                <a:spcPts val="0"/>
              </a:spcAft>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40" name="Shape 340"/>
        <p:cNvGrpSpPr/>
        <p:nvPr/>
      </p:nvGrpSpPr>
      <p:grpSpPr>
        <a:xfrm>
          <a:off x="0" y="0"/>
          <a:ext cx="0" cy="0"/>
          <a:chOff x="0" y="0"/>
          <a:chExt cx="0" cy="0"/>
        </a:xfrm>
      </p:grpSpPr>
      <p:sp>
        <p:nvSpPr>
          <p:cNvPr id="341" name="Google Shape;341;g54dda1946d_6_35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42" name="Google Shape;342;g54dda1946d_6_35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A simple solution is for Apple to offer lower-cost products and make those devices easier to connect with other brands. This gives more people the opportunity to afford Apple technology and customers won’t feel limited or locked into only using Apple products.</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50" name="Shape 350"/>
        <p:cNvGrpSpPr/>
        <p:nvPr/>
      </p:nvGrpSpPr>
      <p:grpSpPr>
        <a:xfrm>
          <a:off x="0" y="0"/>
          <a:ext cx="0" cy="0"/>
          <a:chOff x="0" y="0"/>
          <a:chExt cx="0" cy="0"/>
        </a:xfrm>
      </p:grpSpPr>
      <p:sp>
        <p:nvSpPr>
          <p:cNvPr id="351" name="Google Shape;351;g3aeaf0cbf1b_0_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52" name="Google Shape;352;g3aeaf0cbf1b_0_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9" name="Shape 259"/>
        <p:cNvGrpSpPr/>
        <p:nvPr/>
      </p:nvGrpSpPr>
      <p:grpSpPr>
        <a:xfrm>
          <a:off x="0" y="0"/>
          <a:ext cx="0" cy="0"/>
          <a:chOff x="0" y="0"/>
          <a:chExt cx="0" cy="0"/>
        </a:xfrm>
      </p:grpSpPr>
      <p:sp>
        <p:nvSpPr>
          <p:cNvPr id="260" name="Google Shape;260;g54dda1946d_6_32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61" name="Google Shape;261;g54dda1946d_6_32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9" name="Shape 269"/>
        <p:cNvGrpSpPr/>
        <p:nvPr/>
      </p:nvGrpSpPr>
      <p:grpSpPr>
        <a:xfrm>
          <a:off x="0" y="0"/>
          <a:ext cx="0" cy="0"/>
          <a:chOff x="0" y="0"/>
          <a:chExt cx="0" cy="0"/>
        </a:xfrm>
      </p:grpSpPr>
      <p:sp>
        <p:nvSpPr>
          <p:cNvPr id="270" name="Google Shape;270;g3ade302b8ed_0_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71" name="Google Shape;271;g3ade302b8ed_0_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solidFill>
                  <a:schemeClr val="dk1"/>
                </a:solidFill>
              </a:rPr>
              <a:t>Their </a:t>
            </a:r>
            <a:r>
              <a:rPr b="1" lang="en">
                <a:solidFill>
                  <a:schemeClr val="dk1"/>
                </a:solidFill>
              </a:rPr>
              <a:t>shared goal</a:t>
            </a:r>
            <a:r>
              <a:rPr lang="en">
                <a:solidFill>
                  <a:schemeClr val="dk1"/>
                </a:solidFill>
              </a:rPr>
              <a:t> of making computers easy for everyday people helped drive Apple’s early success.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6" name="Shape 276"/>
        <p:cNvGrpSpPr/>
        <p:nvPr/>
      </p:nvGrpSpPr>
      <p:grpSpPr>
        <a:xfrm>
          <a:off x="0" y="0"/>
          <a:ext cx="0" cy="0"/>
          <a:chOff x="0" y="0"/>
          <a:chExt cx="0" cy="0"/>
        </a:xfrm>
      </p:grpSpPr>
      <p:sp>
        <p:nvSpPr>
          <p:cNvPr id="277" name="Google Shape;277;g3ade302b8ed_1_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78" name="Google Shape;278;g3ade302b8ed_1_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solidFill>
                  <a:schemeClr val="dk1"/>
                </a:solidFill>
              </a:rPr>
              <a:t>By </a:t>
            </a:r>
            <a:r>
              <a:rPr b="1" lang="en">
                <a:solidFill>
                  <a:schemeClr val="dk1"/>
                </a:solidFill>
              </a:rPr>
              <a:t>1980</a:t>
            </a:r>
            <a:r>
              <a:rPr lang="en">
                <a:solidFill>
                  <a:schemeClr val="dk1"/>
                </a:solidFill>
              </a:rPr>
              <a:t>, Apple reached over </a:t>
            </a:r>
            <a:r>
              <a:rPr b="1" lang="en">
                <a:solidFill>
                  <a:schemeClr val="dk1"/>
                </a:solidFill>
              </a:rPr>
              <a:t>$100 million</a:t>
            </a:r>
            <a:r>
              <a:rPr lang="en">
                <a:solidFill>
                  <a:schemeClr val="dk1"/>
                </a:solidFill>
              </a:rPr>
              <a:t> in sales after the </a:t>
            </a:r>
            <a:r>
              <a:rPr lang="en">
                <a:solidFill>
                  <a:schemeClr val="dk1"/>
                </a:solidFill>
              </a:rPr>
              <a:t>release</a:t>
            </a:r>
            <a:r>
              <a:rPr lang="en">
                <a:solidFill>
                  <a:schemeClr val="dk1"/>
                </a:solidFill>
              </a:rPr>
              <a:t> of the Apple II, showing massive early growth. </a:t>
            </a:r>
            <a:endParaRPr>
              <a:solidFill>
                <a:schemeClr val="dk1"/>
              </a:solidFill>
            </a:endParaRPr>
          </a:p>
          <a:p>
            <a:pPr indent="0" lvl="0" marL="0" rtl="0" algn="l">
              <a:spcBef>
                <a:spcPts val="0"/>
              </a:spcBef>
              <a:spcAft>
                <a:spcPts val="0"/>
              </a:spcAft>
              <a:buNone/>
            </a:pPr>
            <a:r>
              <a:rPr lang="en">
                <a:solidFill>
                  <a:schemeClr val="dk1"/>
                </a:solidFill>
              </a:rPr>
              <a:t>Their partnership was built on </a:t>
            </a:r>
            <a:r>
              <a:rPr b="1" lang="en">
                <a:solidFill>
                  <a:schemeClr val="dk1"/>
                </a:solidFill>
              </a:rPr>
              <a:t>mutual respect</a:t>
            </a:r>
            <a:r>
              <a:rPr lang="en">
                <a:solidFill>
                  <a:schemeClr val="dk1"/>
                </a:solidFill>
              </a:rPr>
              <a:t>, Jobs had vision, Wozniak had engineering skill. </a:t>
            </a:r>
            <a:endParaRPr>
              <a:solidFill>
                <a:schemeClr val="dk1"/>
              </a:solidFill>
            </a:endParaRPr>
          </a:p>
          <a:p>
            <a:pPr indent="0" lvl="0" marL="0" rtl="0" algn="l">
              <a:spcBef>
                <a:spcPts val="0"/>
              </a:spcBef>
              <a:spcAft>
                <a:spcPts val="0"/>
              </a:spcAft>
              <a:buNone/>
            </a:pPr>
            <a:r>
              <a:rPr lang="en">
                <a:solidFill>
                  <a:schemeClr val="dk1"/>
                </a:solidFill>
              </a:rPr>
              <a:t>However shortly after, the </a:t>
            </a:r>
            <a:r>
              <a:rPr b="1" lang="en">
                <a:solidFill>
                  <a:schemeClr val="dk1"/>
                </a:solidFill>
              </a:rPr>
              <a:t>Apple III was released</a:t>
            </a:r>
            <a:r>
              <a:rPr lang="en">
                <a:solidFill>
                  <a:schemeClr val="dk1"/>
                </a:solidFill>
              </a:rPr>
              <a:t>, but inevitably it damaged Apple’s reputation because it was rushed and had overheating issues, leading to poor sales.</a:t>
            </a:r>
            <a:endParaRPr>
              <a:solidFill>
                <a:schemeClr val="dk1"/>
              </a:solidFill>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4" name="Shape 284"/>
        <p:cNvGrpSpPr/>
        <p:nvPr/>
      </p:nvGrpSpPr>
      <p:grpSpPr>
        <a:xfrm>
          <a:off x="0" y="0"/>
          <a:ext cx="0" cy="0"/>
          <a:chOff x="0" y="0"/>
          <a:chExt cx="0" cy="0"/>
        </a:xfrm>
      </p:grpSpPr>
      <p:sp>
        <p:nvSpPr>
          <p:cNvPr id="285" name="Google Shape;285;g3ae4ce0a1d1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86" name="Google Shape;286;g3ae4ce0a1d1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solidFill>
                  <a:schemeClr val="dk1"/>
                </a:solidFill>
              </a:rPr>
              <a:t>Apple uses </a:t>
            </a:r>
            <a:r>
              <a:rPr b="1" lang="en">
                <a:solidFill>
                  <a:schemeClr val="dk1"/>
                </a:solidFill>
              </a:rPr>
              <a:t>price skimming</a:t>
            </a:r>
            <a:r>
              <a:rPr lang="en">
                <a:solidFill>
                  <a:schemeClr val="dk1"/>
                </a:solidFill>
              </a:rPr>
              <a:t>—“setting an initial high price” to reinforce exclusivity and maximize early profits.</a:t>
            </a:r>
            <a:endParaRPr>
              <a:solidFill>
                <a:schemeClr val="dk1"/>
              </a:solidFill>
            </a:endParaRPr>
          </a:p>
          <a:p>
            <a:pPr indent="0" lvl="0" marL="0" rtl="0" algn="l">
              <a:spcBef>
                <a:spcPts val="0"/>
              </a:spcBef>
              <a:spcAft>
                <a:spcPts val="0"/>
              </a:spcAft>
              <a:buNone/>
            </a:pPr>
            <a:r>
              <a:rPr lang="en">
                <a:solidFill>
                  <a:schemeClr val="dk1"/>
                </a:solidFill>
              </a:rPr>
              <a:t>Its premium pricing “</a:t>
            </a:r>
            <a:r>
              <a:rPr b="1" lang="en">
                <a:solidFill>
                  <a:schemeClr val="dk1"/>
                </a:solidFill>
              </a:rPr>
              <a:t>reinforces exclusivity… while maximizing profits during the product’s early lifecycle</a:t>
            </a:r>
            <a:r>
              <a:rPr lang="en">
                <a:solidFill>
                  <a:schemeClr val="dk1"/>
                </a:solidFill>
              </a:rPr>
              <a:t>.”</a:t>
            </a:r>
            <a:endParaRPr>
              <a:solidFill>
                <a:schemeClr val="dk1"/>
              </a:solidFill>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2" name="Shape 292"/>
        <p:cNvGrpSpPr/>
        <p:nvPr/>
      </p:nvGrpSpPr>
      <p:grpSpPr>
        <a:xfrm>
          <a:off x="0" y="0"/>
          <a:ext cx="0" cy="0"/>
          <a:chOff x="0" y="0"/>
          <a:chExt cx="0" cy="0"/>
        </a:xfrm>
      </p:grpSpPr>
      <p:sp>
        <p:nvSpPr>
          <p:cNvPr id="293" name="Google Shape;293;g3ae4ce0a1d1_0_1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94" name="Google Shape;294;g3ae4ce0a1d1_0_1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solidFill>
                  <a:schemeClr val="dk1"/>
                </a:solidFill>
              </a:rPr>
              <a:t>Apple’s innovation strategy is rooted in Steve Jobs’s belief that “</a:t>
            </a:r>
            <a:r>
              <a:rPr b="1" lang="en">
                <a:solidFill>
                  <a:schemeClr val="dk1"/>
                </a:solidFill>
              </a:rPr>
              <a:t>Innovation distinguishes between a leader and a </a:t>
            </a:r>
            <a:r>
              <a:rPr b="1" lang="en">
                <a:solidFill>
                  <a:schemeClr val="dk1"/>
                </a:solidFill>
              </a:rPr>
              <a:t>follower.</a:t>
            </a:r>
            <a:r>
              <a:rPr lang="en">
                <a:solidFill>
                  <a:schemeClr val="dk1"/>
                </a:solidFill>
              </a:rPr>
              <a:t>”</a:t>
            </a:r>
            <a:endParaRPr>
              <a:solidFill>
                <a:schemeClr val="dk1"/>
              </a:solidFill>
            </a:endParaRPr>
          </a:p>
          <a:p>
            <a:pPr indent="0" lvl="0" marL="0" rtl="0" algn="l">
              <a:spcBef>
                <a:spcPts val="0"/>
              </a:spcBef>
              <a:spcAft>
                <a:spcPts val="0"/>
              </a:spcAft>
              <a:buNone/>
            </a:pPr>
            <a:r>
              <a:rPr b="1" lang="en">
                <a:solidFill>
                  <a:schemeClr val="dk1"/>
                </a:solidFill>
              </a:rPr>
              <a:t>reinventing existing products</a:t>
            </a:r>
            <a:r>
              <a:rPr lang="en">
                <a:solidFill>
                  <a:schemeClr val="dk1"/>
                </a:solidFill>
              </a:rPr>
              <a:t> using new technology, refining them internally, and releasing “</a:t>
            </a:r>
            <a:r>
              <a:rPr b="1" lang="en">
                <a:solidFill>
                  <a:schemeClr val="dk1"/>
                </a:solidFill>
              </a:rPr>
              <a:t>successive better versions</a:t>
            </a:r>
            <a:r>
              <a:rPr lang="en">
                <a:solidFill>
                  <a:schemeClr val="dk1"/>
                </a:solidFill>
              </a:rPr>
              <a:t>.”</a:t>
            </a:r>
            <a:endParaRPr>
              <a:solidFill>
                <a:schemeClr val="dk1"/>
              </a:solidFill>
            </a:endParaRPr>
          </a:p>
          <a:p>
            <a:pPr indent="0" lvl="0" marL="0" rtl="0" algn="l">
              <a:spcBef>
                <a:spcPts val="0"/>
              </a:spcBef>
              <a:spcAft>
                <a:spcPts val="0"/>
              </a:spcAft>
              <a:buNone/>
            </a:pPr>
            <a:r>
              <a:t/>
            </a:r>
            <a:endParaRPr>
              <a:solidFill>
                <a:schemeClr val="dk1"/>
              </a:solidFill>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0" name="Shape 300"/>
        <p:cNvGrpSpPr/>
        <p:nvPr/>
      </p:nvGrpSpPr>
      <p:grpSpPr>
        <a:xfrm>
          <a:off x="0" y="0"/>
          <a:ext cx="0" cy="0"/>
          <a:chOff x="0" y="0"/>
          <a:chExt cx="0" cy="0"/>
        </a:xfrm>
      </p:grpSpPr>
      <p:sp>
        <p:nvSpPr>
          <p:cNvPr id="301" name="Google Shape;301;g3ae4ce0a1d1_0_2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02" name="Google Shape;302;g3ae4ce0a1d1_0_2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solidFill>
                  <a:schemeClr val="dk1"/>
                </a:solidFill>
              </a:rPr>
              <a:t>High customer loyalty drives financial success, as Apple’s “</a:t>
            </a:r>
            <a:r>
              <a:rPr b="1" lang="en">
                <a:solidFill>
                  <a:schemeClr val="dk1"/>
                </a:solidFill>
              </a:rPr>
              <a:t>installed base of active devices reached a new all-time high.</a:t>
            </a:r>
            <a:r>
              <a:rPr lang="en">
                <a:solidFill>
                  <a:schemeClr val="dk1"/>
                </a:solidFill>
              </a:rPr>
              <a:t>”</a:t>
            </a:r>
            <a:endParaRPr>
              <a:solidFill>
                <a:schemeClr val="dk1"/>
              </a:solidFill>
            </a:endParaRPr>
          </a:p>
          <a:p>
            <a:pPr indent="0" lvl="0" marL="0" rtl="0" algn="l">
              <a:spcBef>
                <a:spcPts val="0"/>
              </a:spcBef>
              <a:spcAft>
                <a:spcPts val="0"/>
              </a:spcAft>
              <a:buNone/>
            </a:pPr>
            <a:r>
              <a:rPr lang="en">
                <a:solidFill>
                  <a:schemeClr val="dk1"/>
                </a:solidFill>
              </a:rPr>
              <a:t>Apple prioritizes </a:t>
            </a:r>
            <a:r>
              <a:rPr b="1" lang="en">
                <a:solidFill>
                  <a:schemeClr val="dk1"/>
                </a:solidFill>
              </a:rPr>
              <a:t>shareholder value and financial efficiency</a:t>
            </a:r>
            <a:r>
              <a:rPr lang="en">
                <a:solidFill>
                  <a:schemeClr val="dk1"/>
                </a:solidFill>
              </a:rPr>
              <a:t>, not just raw profit numbers.</a:t>
            </a:r>
            <a:endParaRPr>
              <a:solidFill>
                <a:schemeClr val="dk1"/>
              </a:solidFill>
            </a:endParaRPr>
          </a:p>
          <a:p>
            <a:pPr indent="0" lvl="0" marL="0" rtl="0" algn="l">
              <a:spcBef>
                <a:spcPts val="0"/>
              </a:spcBef>
              <a:spcAft>
                <a:spcPts val="0"/>
              </a:spcAft>
              <a:buNone/>
            </a:pPr>
            <a:r>
              <a:rPr lang="en">
                <a:solidFill>
                  <a:schemeClr val="dk1"/>
                </a:solidFill>
              </a:rPr>
              <a:t>Apple’s success results from the </a:t>
            </a:r>
            <a:r>
              <a:rPr b="1" lang="en">
                <a:solidFill>
                  <a:schemeClr val="dk1"/>
                </a:solidFill>
              </a:rPr>
              <a:t>integration of marketing, innovation, and financial strategies</a:t>
            </a:r>
            <a:r>
              <a:rPr lang="en">
                <a:solidFill>
                  <a:schemeClr val="dk1"/>
                </a:solidFill>
              </a:rPr>
              <a:t>, each reinforcing the others.</a:t>
            </a:r>
            <a:endParaRPr>
              <a:solidFill>
                <a:schemeClr val="dk1"/>
              </a:solidFill>
            </a:endParaRPr>
          </a:p>
          <a:p>
            <a:pPr indent="0" lvl="0" marL="0" rtl="0" algn="l">
              <a:spcBef>
                <a:spcPts val="0"/>
              </a:spcBef>
              <a:spcAft>
                <a:spcPts val="0"/>
              </a:spcAft>
              <a:buNone/>
            </a:pPr>
            <a:r>
              <a:t/>
            </a:r>
            <a:endParaRPr>
              <a:solidFill>
                <a:schemeClr val="dk1"/>
              </a:solidFill>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7" name="Shape 307"/>
        <p:cNvGrpSpPr/>
        <p:nvPr/>
      </p:nvGrpSpPr>
      <p:grpSpPr>
        <a:xfrm>
          <a:off x="0" y="0"/>
          <a:ext cx="0" cy="0"/>
          <a:chOff x="0" y="0"/>
          <a:chExt cx="0" cy="0"/>
        </a:xfrm>
      </p:grpSpPr>
      <p:sp>
        <p:nvSpPr>
          <p:cNvPr id="308" name="Google Shape;308;g3ae8f32047c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09" name="Google Shape;309;g3ae8f32047c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a:solidFill>
                  <a:schemeClr val="dk1"/>
                </a:solidFill>
              </a:rPr>
              <a:t>Complementary skill sets</a:t>
            </a:r>
            <a:r>
              <a:rPr lang="en">
                <a:solidFill>
                  <a:schemeClr val="dk1"/>
                </a:solidFill>
              </a:rPr>
              <a:t> — Wozniak was the engineering genius who built the early Apple computers, while Jobs was the visionary who understood design, marketing, and user experience.</a:t>
            </a:r>
            <a:endParaRPr>
              <a:solidFill>
                <a:schemeClr val="dk1"/>
              </a:solidFill>
            </a:endParaRPr>
          </a:p>
          <a:p>
            <a:pPr indent="0" lvl="0" marL="0" rtl="0" algn="l">
              <a:spcBef>
                <a:spcPts val="0"/>
              </a:spcBef>
              <a:spcAft>
                <a:spcPts val="0"/>
              </a:spcAft>
              <a:buNone/>
            </a:pPr>
            <a:r>
              <a:rPr lang="en">
                <a:solidFill>
                  <a:schemeClr val="dk1"/>
                </a:solidFill>
              </a:rPr>
              <a:t>Shared ambition but different approaches — Both wanted to revolutionize personal technology, but Wozniak emphasized innovation for its own sake, while Jobs pushed for polished consumer products.</a:t>
            </a:r>
            <a:endParaRPr>
              <a:solidFill>
                <a:schemeClr val="dk1"/>
              </a:solidFill>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5" name="Shape 315"/>
        <p:cNvGrpSpPr/>
        <p:nvPr/>
      </p:nvGrpSpPr>
      <p:grpSpPr>
        <a:xfrm>
          <a:off x="0" y="0"/>
          <a:ext cx="0" cy="0"/>
          <a:chOff x="0" y="0"/>
          <a:chExt cx="0" cy="0"/>
        </a:xfrm>
      </p:grpSpPr>
      <p:sp>
        <p:nvSpPr>
          <p:cNvPr id="316" name="Google Shape;316;g54dda1946d_6_34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17" name="Google Shape;317;g54dda1946d_6_34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298450" lvl="0" marL="457200" rtl="0" algn="l">
              <a:spcBef>
                <a:spcPts val="0"/>
              </a:spcBef>
              <a:spcAft>
                <a:spcPts val="0"/>
              </a:spcAft>
              <a:buClr>
                <a:schemeClr val="dk1"/>
              </a:buClr>
              <a:buSzPts val="1100"/>
              <a:buChar char="-"/>
            </a:pPr>
            <a:r>
              <a:rPr lang="en">
                <a:solidFill>
                  <a:schemeClr val="dk1"/>
                </a:solidFill>
              </a:rPr>
              <a:t>They founded Apple in </a:t>
            </a:r>
            <a:r>
              <a:rPr b="1" lang="en">
                <a:solidFill>
                  <a:schemeClr val="dk1"/>
                </a:solidFill>
              </a:rPr>
              <a:t>Jobs’s family garage</a:t>
            </a:r>
            <a:r>
              <a:rPr lang="en">
                <a:solidFill>
                  <a:schemeClr val="dk1"/>
                </a:solidFill>
              </a:rPr>
              <a:t> in 1976. Jobs convinced Wozniak to sell his calculator and he sold his Volkswagen van so they could fund Apple I production.</a:t>
            </a:r>
            <a:endParaRPr>
              <a:solidFill>
                <a:schemeClr val="dk1"/>
              </a:solidFill>
            </a:endParaRPr>
          </a:p>
          <a:p>
            <a:pPr indent="-298450" lvl="0" marL="457200" rtl="0" algn="l">
              <a:spcBef>
                <a:spcPts val="0"/>
              </a:spcBef>
              <a:spcAft>
                <a:spcPts val="0"/>
              </a:spcAft>
              <a:buClr>
                <a:schemeClr val="dk1"/>
              </a:buClr>
              <a:buSzPts val="1100"/>
              <a:buChar char="-"/>
            </a:pPr>
            <a:r>
              <a:rPr lang="en">
                <a:solidFill>
                  <a:schemeClr val="dk1"/>
                </a:solidFill>
              </a:rPr>
              <a:t>Woz built the computers; Jobs worked on the look, packaging, and getting stores to buy them. Their teamwork created some of the earliest user-friendly computers that regular families could use.</a:t>
            </a:r>
            <a:endParaRPr>
              <a:solidFill>
                <a:schemeClr val="dk1"/>
              </a:solidFill>
            </a:endParaRPr>
          </a:p>
          <a:p>
            <a:pPr indent="-298450" lvl="0" marL="457200" rtl="0" algn="l">
              <a:spcBef>
                <a:spcPts val="0"/>
              </a:spcBef>
              <a:spcAft>
                <a:spcPts val="0"/>
              </a:spcAft>
              <a:buClr>
                <a:schemeClr val="dk1"/>
              </a:buClr>
              <a:buSzPts val="1100"/>
              <a:buChar char="-"/>
            </a:pPr>
            <a:r>
              <a:rPr lang="en">
                <a:solidFill>
                  <a:schemeClr val="dk1"/>
                </a:solidFill>
              </a:rPr>
              <a:t>Their differences in personality complemented each other, and this actually made them powerful together. </a:t>
            </a:r>
            <a:r>
              <a:rPr lang="en">
                <a:solidFill>
                  <a:schemeClr val="dk1"/>
                </a:solidFill>
              </a:rPr>
              <a:t>Further leaving an everlasting legacy on the tech and business world. </a:t>
            </a:r>
            <a:endParaRPr>
              <a:solidFill>
                <a:schemeClr val="dk1"/>
              </a:solidFill>
            </a:endParaRPr>
          </a:p>
          <a:p>
            <a:pPr indent="0" lvl="0" marL="457200" rtl="0" algn="l">
              <a:spcBef>
                <a:spcPts val="0"/>
              </a:spcBef>
              <a:spcAft>
                <a:spcPts val="0"/>
              </a:spcAft>
              <a:buNone/>
            </a:pPr>
            <a:r>
              <a:t/>
            </a:r>
            <a:endParaRPr>
              <a:solidFill>
                <a:schemeClr val="dk1"/>
              </a:solidFill>
            </a:endParaRPr>
          </a:p>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hyperlink" Target="http://bit.ly/2Tynxth" TargetMode="External"/><Relationship Id="rId3" Type="http://schemas.openxmlformats.org/officeDocument/2006/relationships/hyperlink" Target="http://bit.ly/2TyoMsr" TargetMode="External"/><Relationship Id="rId4" Type="http://schemas.openxmlformats.org/officeDocument/2006/relationships/hyperlink" Target="http://bit.ly/2TtBDfr" TargetMode="Externa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8" name="Shape 8"/>
        <p:cNvGrpSpPr/>
        <p:nvPr/>
      </p:nvGrpSpPr>
      <p:grpSpPr>
        <a:xfrm>
          <a:off x="0" y="0"/>
          <a:ext cx="0" cy="0"/>
          <a:chOff x="0" y="0"/>
          <a:chExt cx="0" cy="0"/>
        </a:xfrm>
      </p:grpSpPr>
      <p:sp>
        <p:nvSpPr>
          <p:cNvPr id="9" name="Google Shape;9;p2"/>
          <p:cNvSpPr/>
          <p:nvPr/>
        </p:nvSpPr>
        <p:spPr>
          <a:xfrm>
            <a:off x="236400" y="222750"/>
            <a:ext cx="8671200" cy="4698000"/>
          </a:xfrm>
          <a:prstGeom prst="roundRect">
            <a:avLst>
              <a:gd fmla="val 2821" name="adj"/>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 name="Google Shape;10;p2"/>
          <p:cNvSpPr txBox="1"/>
          <p:nvPr>
            <p:ph type="ctrTitle"/>
          </p:nvPr>
        </p:nvSpPr>
        <p:spPr>
          <a:xfrm>
            <a:off x="713225" y="895275"/>
            <a:ext cx="5683200" cy="1946700"/>
          </a:xfrm>
          <a:prstGeom prst="rect">
            <a:avLst/>
          </a:prstGeom>
        </p:spPr>
        <p:txBody>
          <a:bodyPr anchorCtr="0" anchor="t" bIns="91425" lIns="91425" spcFirstLastPara="1" rIns="91425" wrap="square" tIns="91425">
            <a:noAutofit/>
          </a:bodyPr>
          <a:lstStyle>
            <a:lvl1pPr lvl="0">
              <a:lnSpc>
                <a:spcPct val="90000"/>
              </a:lnSpc>
              <a:spcBef>
                <a:spcPts val="0"/>
              </a:spcBef>
              <a:spcAft>
                <a:spcPts val="0"/>
              </a:spcAft>
              <a:buClr>
                <a:srgbClr val="191919"/>
              </a:buClr>
              <a:buSzPts val="5200"/>
              <a:buNone/>
              <a:defRPr sz="4500">
                <a:latin typeface="Outfit SemiBold"/>
                <a:ea typeface="Outfit SemiBold"/>
                <a:cs typeface="Outfit SemiBold"/>
                <a:sym typeface="Outfit SemiBold"/>
              </a:defRPr>
            </a:lvl1pPr>
            <a:lvl2pPr lvl="1" algn="ctr">
              <a:spcBef>
                <a:spcPts val="0"/>
              </a:spcBef>
              <a:spcAft>
                <a:spcPts val="0"/>
              </a:spcAft>
              <a:buClr>
                <a:srgbClr val="191919"/>
              </a:buClr>
              <a:buSzPts val="5200"/>
              <a:buNone/>
              <a:defRPr sz="5200">
                <a:solidFill>
                  <a:srgbClr val="191919"/>
                </a:solidFill>
              </a:defRPr>
            </a:lvl2pPr>
            <a:lvl3pPr lvl="2" algn="ctr">
              <a:spcBef>
                <a:spcPts val="0"/>
              </a:spcBef>
              <a:spcAft>
                <a:spcPts val="0"/>
              </a:spcAft>
              <a:buClr>
                <a:srgbClr val="191919"/>
              </a:buClr>
              <a:buSzPts val="5200"/>
              <a:buNone/>
              <a:defRPr sz="5200">
                <a:solidFill>
                  <a:srgbClr val="191919"/>
                </a:solidFill>
              </a:defRPr>
            </a:lvl3pPr>
            <a:lvl4pPr lvl="3" algn="ctr">
              <a:spcBef>
                <a:spcPts val="0"/>
              </a:spcBef>
              <a:spcAft>
                <a:spcPts val="0"/>
              </a:spcAft>
              <a:buClr>
                <a:srgbClr val="191919"/>
              </a:buClr>
              <a:buSzPts val="5200"/>
              <a:buNone/>
              <a:defRPr sz="5200">
                <a:solidFill>
                  <a:srgbClr val="191919"/>
                </a:solidFill>
              </a:defRPr>
            </a:lvl4pPr>
            <a:lvl5pPr lvl="4" algn="ctr">
              <a:spcBef>
                <a:spcPts val="0"/>
              </a:spcBef>
              <a:spcAft>
                <a:spcPts val="0"/>
              </a:spcAft>
              <a:buClr>
                <a:srgbClr val="191919"/>
              </a:buClr>
              <a:buSzPts val="5200"/>
              <a:buNone/>
              <a:defRPr sz="5200">
                <a:solidFill>
                  <a:srgbClr val="191919"/>
                </a:solidFill>
              </a:defRPr>
            </a:lvl5pPr>
            <a:lvl6pPr lvl="5" algn="ctr">
              <a:spcBef>
                <a:spcPts val="0"/>
              </a:spcBef>
              <a:spcAft>
                <a:spcPts val="0"/>
              </a:spcAft>
              <a:buClr>
                <a:srgbClr val="191919"/>
              </a:buClr>
              <a:buSzPts val="5200"/>
              <a:buNone/>
              <a:defRPr sz="5200">
                <a:solidFill>
                  <a:srgbClr val="191919"/>
                </a:solidFill>
              </a:defRPr>
            </a:lvl6pPr>
            <a:lvl7pPr lvl="6" algn="ctr">
              <a:spcBef>
                <a:spcPts val="0"/>
              </a:spcBef>
              <a:spcAft>
                <a:spcPts val="0"/>
              </a:spcAft>
              <a:buClr>
                <a:srgbClr val="191919"/>
              </a:buClr>
              <a:buSzPts val="5200"/>
              <a:buNone/>
              <a:defRPr sz="5200">
                <a:solidFill>
                  <a:srgbClr val="191919"/>
                </a:solidFill>
              </a:defRPr>
            </a:lvl7pPr>
            <a:lvl8pPr lvl="7" algn="ctr">
              <a:spcBef>
                <a:spcPts val="0"/>
              </a:spcBef>
              <a:spcAft>
                <a:spcPts val="0"/>
              </a:spcAft>
              <a:buClr>
                <a:srgbClr val="191919"/>
              </a:buClr>
              <a:buSzPts val="5200"/>
              <a:buNone/>
              <a:defRPr sz="5200">
                <a:solidFill>
                  <a:srgbClr val="191919"/>
                </a:solidFill>
              </a:defRPr>
            </a:lvl8pPr>
            <a:lvl9pPr lvl="8" algn="ctr">
              <a:spcBef>
                <a:spcPts val="0"/>
              </a:spcBef>
              <a:spcAft>
                <a:spcPts val="0"/>
              </a:spcAft>
              <a:buClr>
                <a:srgbClr val="191919"/>
              </a:buClr>
              <a:buSzPts val="5200"/>
              <a:buNone/>
              <a:defRPr sz="5200">
                <a:solidFill>
                  <a:srgbClr val="191919"/>
                </a:solidFill>
              </a:defRPr>
            </a:lvl9pPr>
          </a:lstStyle>
          <a:p/>
        </p:txBody>
      </p:sp>
      <p:sp>
        <p:nvSpPr>
          <p:cNvPr id="11" name="Google Shape;11;p2"/>
          <p:cNvSpPr txBox="1"/>
          <p:nvPr>
            <p:ph idx="1" type="subTitle"/>
          </p:nvPr>
        </p:nvSpPr>
        <p:spPr>
          <a:xfrm>
            <a:off x="713225" y="3081775"/>
            <a:ext cx="4528800" cy="442800"/>
          </a:xfrm>
          <a:prstGeom prst="rect">
            <a:avLst/>
          </a:prstGeom>
        </p:spPr>
        <p:txBody>
          <a:bodyPr anchorCtr="0" anchor="t" bIns="91425" lIns="91425" spcFirstLastPara="1" rIns="91425" wrap="square" tIns="91425">
            <a:noAutofit/>
          </a:bodyPr>
          <a:lstStyle>
            <a:lvl1pPr lvl="0">
              <a:lnSpc>
                <a:spcPct val="100000"/>
              </a:lnSpc>
              <a:spcBef>
                <a:spcPts val="0"/>
              </a:spcBef>
              <a:spcAft>
                <a:spcPts val="0"/>
              </a:spcAft>
              <a:buSzPts val="1400"/>
              <a:buNone/>
              <a:defRPr sz="1600">
                <a:solidFill>
                  <a:schemeClr val="dk1"/>
                </a:solidFill>
              </a:defRPr>
            </a:lvl1pPr>
            <a:lvl2pPr lvl="1" algn="ctr">
              <a:lnSpc>
                <a:spcPct val="100000"/>
              </a:lnSpc>
              <a:spcBef>
                <a:spcPts val="0"/>
              </a:spcBef>
              <a:spcAft>
                <a:spcPts val="0"/>
              </a:spcAft>
              <a:buSzPts val="1800"/>
              <a:buNone/>
              <a:defRPr sz="1800"/>
            </a:lvl2pPr>
            <a:lvl3pPr lvl="2" algn="ctr">
              <a:lnSpc>
                <a:spcPct val="100000"/>
              </a:lnSpc>
              <a:spcBef>
                <a:spcPts val="0"/>
              </a:spcBef>
              <a:spcAft>
                <a:spcPts val="0"/>
              </a:spcAft>
              <a:buSzPts val="1800"/>
              <a:buNone/>
              <a:defRPr sz="1800"/>
            </a:lvl3pPr>
            <a:lvl4pPr lvl="3" algn="ctr">
              <a:lnSpc>
                <a:spcPct val="100000"/>
              </a:lnSpc>
              <a:spcBef>
                <a:spcPts val="0"/>
              </a:spcBef>
              <a:spcAft>
                <a:spcPts val="0"/>
              </a:spcAft>
              <a:buSzPts val="1800"/>
              <a:buNone/>
              <a:defRPr sz="1800"/>
            </a:lvl4pPr>
            <a:lvl5pPr lvl="4" algn="ctr">
              <a:lnSpc>
                <a:spcPct val="100000"/>
              </a:lnSpc>
              <a:spcBef>
                <a:spcPts val="0"/>
              </a:spcBef>
              <a:spcAft>
                <a:spcPts val="0"/>
              </a:spcAft>
              <a:buSzPts val="1800"/>
              <a:buNone/>
              <a:defRPr sz="1800"/>
            </a:lvl5pPr>
            <a:lvl6pPr lvl="5" algn="ctr">
              <a:lnSpc>
                <a:spcPct val="100000"/>
              </a:lnSpc>
              <a:spcBef>
                <a:spcPts val="0"/>
              </a:spcBef>
              <a:spcAft>
                <a:spcPts val="0"/>
              </a:spcAft>
              <a:buSzPts val="1800"/>
              <a:buNone/>
              <a:defRPr sz="1800"/>
            </a:lvl6pPr>
            <a:lvl7pPr lvl="6" algn="ctr">
              <a:lnSpc>
                <a:spcPct val="100000"/>
              </a:lnSpc>
              <a:spcBef>
                <a:spcPts val="0"/>
              </a:spcBef>
              <a:spcAft>
                <a:spcPts val="0"/>
              </a:spcAft>
              <a:buSzPts val="1800"/>
              <a:buNone/>
              <a:defRPr sz="1800"/>
            </a:lvl7pPr>
            <a:lvl8pPr lvl="7" algn="ctr">
              <a:lnSpc>
                <a:spcPct val="100000"/>
              </a:lnSpc>
              <a:spcBef>
                <a:spcPts val="0"/>
              </a:spcBef>
              <a:spcAft>
                <a:spcPts val="0"/>
              </a:spcAft>
              <a:buSzPts val="1800"/>
              <a:buNone/>
              <a:defRPr sz="1800"/>
            </a:lvl8pPr>
            <a:lvl9pPr lvl="8" algn="ctr">
              <a:lnSpc>
                <a:spcPct val="100000"/>
              </a:lnSpc>
              <a:spcBef>
                <a:spcPts val="0"/>
              </a:spcBef>
              <a:spcAft>
                <a:spcPts val="0"/>
              </a:spcAft>
              <a:buSzPts val="1800"/>
              <a:buNone/>
              <a:defRPr sz="1800"/>
            </a:lvl9pPr>
          </a:lstStyle>
          <a:p/>
        </p:txBody>
      </p:sp>
      <p:sp>
        <p:nvSpPr>
          <p:cNvPr id="12" name="Google Shape;12;p2"/>
          <p:cNvSpPr/>
          <p:nvPr/>
        </p:nvSpPr>
        <p:spPr>
          <a:xfrm flipH="1" rot="4045892">
            <a:off x="500981" y="27863"/>
            <a:ext cx="565939" cy="565939"/>
          </a:xfrm>
          <a:prstGeom prst="chord">
            <a:avLst>
              <a:gd fmla="val 2700000" name="adj1"/>
              <a:gd fmla="val 16200000" name="adj2"/>
            </a:avLst>
          </a:prstGeom>
          <a:solidFill>
            <a:srgbClr val="B7B7B7">
              <a:alpha val="5119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77" name="Shape 77"/>
        <p:cNvGrpSpPr/>
        <p:nvPr/>
      </p:nvGrpSpPr>
      <p:grpSpPr>
        <a:xfrm>
          <a:off x="0" y="0"/>
          <a:ext cx="0" cy="0"/>
          <a:chOff x="0" y="0"/>
          <a:chExt cx="0" cy="0"/>
        </a:xfrm>
      </p:grpSpPr>
      <p:sp>
        <p:nvSpPr>
          <p:cNvPr id="78" name="Google Shape;78;p11"/>
          <p:cNvSpPr/>
          <p:nvPr/>
        </p:nvSpPr>
        <p:spPr>
          <a:xfrm>
            <a:off x="236400" y="222750"/>
            <a:ext cx="8671200" cy="4698000"/>
          </a:xfrm>
          <a:prstGeom prst="roundRect">
            <a:avLst>
              <a:gd fmla="val 2821" name="adj"/>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9" name="Google Shape;79;p11"/>
          <p:cNvSpPr txBox="1"/>
          <p:nvPr>
            <p:ph hasCustomPrompt="1" type="title"/>
          </p:nvPr>
        </p:nvSpPr>
        <p:spPr>
          <a:xfrm>
            <a:off x="713225" y="1579950"/>
            <a:ext cx="4800300" cy="1381200"/>
          </a:xfrm>
          <a:prstGeom prst="rect">
            <a:avLst/>
          </a:prstGeom>
        </p:spPr>
        <p:txBody>
          <a:bodyPr anchorCtr="0" anchor="ctr" bIns="91425" lIns="91425" spcFirstLastPara="1" rIns="91425" wrap="square" tIns="91425">
            <a:noAutofit/>
          </a:bodyPr>
          <a:lstStyle>
            <a:lvl1pPr lvl="0">
              <a:spcBef>
                <a:spcPts val="0"/>
              </a:spcBef>
              <a:spcAft>
                <a:spcPts val="0"/>
              </a:spcAft>
              <a:buSzPts val="9600"/>
              <a:buNone/>
              <a:defRPr sz="7500"/>
            </a:lvl1pPr>
            <a:lvl2pPr lvl="1" algn="ctr">
              <a:spcBef>
                <a:spcPts val="0"/>
              </a:spcBef>
              <a:spcAft>
                <a:spcPts val="0"/>
              </a:spcAft>
              <a:buSzPts val="9600"/>
              <a:buNone/>
              <a:defRPr sz="9600"/>
            </a:lvl2pPr>
            <a:lvl3pPr lvl="2" algn="ctr">
              <a:spcBef>
                <a:spcPts val="0"/>
              </a:spcBef>
              <a:spcAft>
                <a:spcPts val="0"/>
              </a:spcAft>
              <a:buSzPts val="9600"/>
              <a:buNone/>
              <a:defRPr sz="9600"/>
            </a:lvl3pPr>
            <a:lvl4pPr lvl="3" algn="ctr">
              <a:spcBef>
                <a:spcPts val="0"/>
              </a:spcBef>
              <a:spcAft>
                <a:spcPts val="0"/>
              </a:spcAft>
              <a:buSzPts val="9600"/>
              <a:buNone/>
              <a:defRPr sz="9600"/>
            </a:lvl4pPr>
            <a:lvl5pPr lvl="4" algn="ctr">
              <a:spcBef>
                <a:spcPts val="0"/>
              </a:spcBef>
              <a:spcAft>
                <a:spcPts val="0"/>
              </a:spcAft>
              <a:buSzPts val="9600"/>
              <a:buNone/>
              <a:defRPr sz="9600"/>
            </a:lvl5pPr>
            <a:lvl6pPr lvl="5" algn="ctr">
              <a:spcBef>
                <a:spcPts val="0"/>
              </a:spcBef>
              <a:spcAft>
                <a:spcPts val="0"/>
              </a:spcAft>
              <a:buSzPts val="9600"/>
              <a:buNone/>
              <a:defRPr sz="9600"/>
            </a:lvl6pPr>
            <a:lvl7pPr lvl="6" algn="ctr">
              <a:spcBef>
                <a:spcPts val="0"/>
              </a:spcBef>
              <a:spcAft>
                <a:spcPts val="0"/>
              </a:spcAft>
              <a:buSzPts val="9600"/>
              <a:buNone/>
              <a:defRPr sz="9600"/>
            </a:lvl7pPr>
            <a:lvl8pPr lvl="7" algn="ctr">
              <a:spcBef>
                <a:spcPts val="0"/>
              </a:spcBef>
              <a:spcAft>
                <a:spcPts val="0"/>
              </a:spcAft>
              <a:buSzPts val="9600"/>
              <a:buNone/>
              <a:defRPr sz="9600"/>
            </a:lvl8pPr>
            <a:lvl9pPr lvl="8" algn="ctr">
              <a:spcBef>
                <a:spcPts val="0"/>
              </a:spcBef>
              <a:spcAft>
                <a:spcPts val="0"/>
              </a:spcAft>
              <a:buSzPts val="9600"/>
              <a:buNone/>
              <a:defRPr sz="9600"/>
            </a:lvl9pPr>
          </a:lstStyle>
          <a:p>
            <a:r>
              <a:t>xx%</a:t>
            </a:r>
          </a:p>
        </p:txBody>
      </p:sp>
      <p:sp>
        <p:nvSpPr>
          <p:cNvPr id="80" name="Google Shape;80;p11"/>
          <p:cNvSpPr txBox="1"/>
          <p:nvPr>
            <p:ph idx="1" type="subTitle"/>
          </p:nvPr>
        </p:nvSpPr>
        <p:spPr>
          <a:xfrm>
            <a:off x="713225" y="2874950"/>
            <a:ext cx="4800300" cy="497100"/>
          </a:xfrm>
          <a:prstGeom prst="rect">
            <a:avLst/>
          </a:prstGeom>
        </p:spPr>
        <p:txBody>
          <a:bodyPr anchorCtr="0" anchor="t" bIns="91425" lIns="91425" spcFirstLastPara="1" rIns="91425" wrap="square" tIns="91425">
            <a:noAutofit/>
          </a:bodyPr>
          <a:lstStyle>
            <a:lvl1pPr lvl="0" rtl="0">
              <a:lnSpc>
                <a:spcPct val="100000"/>
              </a:lnSpc>
              <a:spcBef>
                <a:spcPts val="0"/>
              </a:spcBef>
              <a:spcAft>
                <a:spcPts val="0"/>
              </a:spcAft>
              <a:buSzPts val="1600"/>
              <a:buNone/>
              <a:defRPr sz="1600"/>
            </a:lvl1pPr>
            <a:lvl2pPr lvl="1" rtl="0" algn="ctr">
              <a:lnSpc>
                <a:spcPct val="100000"/>
              </a:lnSpc>
              <a:spcBef>
                <a:spcPts val="0"/>
              </a:spcBef>
              <a:spcAft>
                <a:spcPts val="0"/>
              </a:spcAft>
              <a:buSzPts val="1600"/>
              <a:buNone/>
              <a:defRPr sz="1600"/>
            </a:lvl2pPr>
            <a:lvl3pPr lvl="2" rtl="0" algn="ctr">
              <a:lnSpc>
                <a:spcPct val="100000"/>
              </a:lnSpc>
              <a:spcBef>
                <a:spcPts val="0"/>
              </a:spcBef>
              <a:spcAft>
                <a:spcPts val="0"/>
              </a:spcAft>
              <a:buSzPts val="1600"/>
              <a:buNone/>
              <a:defRPr sz="1600"/>
            </a:lvl3pPr>
            <a:lvl4pPr lvl="3" rtl="0" algn="ctr">
              <a:lnSpc>
                <a:spcPct val="100000"/>
              </a:lnSpc>
              <a:spcBef>
                <a:spcPts val="0"/>
              </a:spcBef>
              <a:spcAft>
                <a:spcPts val="0"/>
              </a:spcAft>
              <a:buSzPts val="1600"/>
              <a:buNone/>
              <a:defRPr sz="1600"/>
            </a:lvl4pPr>
            <a:lvl5pPr lvl="4" rtl="0" algn="ctr">
              <a:lnSpc>
                <a:spcPct val="100000"/>
              </a:lnSpc>
              <a:spcBef>
                <a:spcPts val="0"/>
              </a:spcBef>
              <a:spcAft>
                <a:spcPts val="0"/>
              </a:spcAft>
              <a:buSzPts val="1600"/>
              <a:buNone/>
              <a:defRPr sz="1600"/>
            </a:lvl5pPr>
            <a:lvl6pPr lvl="5" rtl="0" algn="ctr">
              <a:lnSpc>
                <a:spcPct val="100000"/>
              </a:lnSpc>
              <a:spcBef>
                <a:spcPts val="0"/>
              </a:spcBef>
              <a:spcAft>
                <a:spcPts val="0"/>
              </a:spcAft>
              <a:buSzPts val="1600"/>
              <a:buNone/>
              <a:defRPr sz="1600"/>
            </a:lvl6pPr>
            <a:lvl7pPr lvl="6" rtl="0" algn="ctr">
              <a:lnSpc>
                <a:spcPct val="100000"/>
              </a:lnSpc>
              <a:spcBef>
                <a:spcPts val="0"/>
              </a:spcBef>
              <a:spcAft>
                <a:spcPts val="0"/>
              </a:spcAft>
              <a:buSzPts val="1600"/>
              <a:buNone/>
              <a:defRPr sz="1600"/>
            </a:lvl7pPr>
            <a:lvl8pPr lvl="7" rtl="0" algn="ctr">
              <a:lnSpc>
                <a:spcPct val="100000"/>
              </a:lnSpc>
              <a:spcBef>
                <a:spcPts val="0"/>
              </a:spcBef>
              <a:spcAft>
                <a:spcPts val="0"/>
              </a:spcAft>
              <a:buSzPts val="1600"/>
              <a:buNone/>
              <a:defRPr sz="1600"/>
            </a:lvl8pPr>
            <a:lvl9pPr lvl="8" rtl="0" algn="ctr">
              <a:lnSpc>
                <a:spcPct val="100000"/>
              </a:lnSpc>
              <a:spcBef>
                <a:spcPts val="0"/>
              </a:spcBef>
              <a:spcAft>
                <a:spcPts val="0"/>
              </a:spcAft>
              <a:buSzPts val="1600"/>
              <a:buNone/>
              <a:defRPr sz="1600"/>
            </a:lvl9pPr>
          </a:lstStyle>
          <a:p/>
        </p:txBody>
      </p:sp>
      <p:grpSp>
        <p:nvGrpSpPr>
          <p:cNvPr id="81" name="Google Shape;81;p11"/>
          <p:cNvGrpSpPr/>
          <p:nvPr/>
        </p:nvGrpSpPr>
        <p:grpSpPr>
          <a:xfrm>
            <a:off x="268125" y="-490090"/>
            <a:ext cx="3739714" cy="5819022"/>
            <a:chOff x="268125" y="-490090"/>
            <a:chExt cx="3739714" cy="5819022"/>
          </a:xfrm>
        </p:grpSpPr>
        <p:sp>
          <p:nvSpPr>
            <p:cNvPr id="82" name="Google Shape;82;p11"/>
            <p:cNvSpPr/>
            <p:nvPr/>
          </p:nvSpPr>
          <p:spPr>
            <a:xfrm rot="6753469">
              <a:off x="399017" y="4345624"/>
              <a:ext cx="852416" cy="852416"/>
            </a:xfrm>
            <a:prstGeom prst="chord">
              <a:avLst>
                <a:gd fmla="val 2700000" name="adj1"/>
                <a:gd fmla="val 16200000" name="adj2"/>
              </a:avLst>
            </a:prstGeom>
            <a:solidFill>
              <a:srgbClr val="B7B7B7">
                <a:alpha val="5119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3" name="Google Shape;83;p11"/>
            <p:cNvSpPr/>
            <p:nvPr/>
          </p:nvSpPr>
          <p:spPr>
            <a:xfrm>
              <a:off x="575375" y="461575"/>
              <a:ext cx="275700" cy="275700"/>
            </a:xfrm>
            <a:prstGeom prst="ellipse">
              <a:avLst/>
            </a:prstGeom>
            <a:solidFill>
              <a:srgbClr val="B7B7B7">
                <a:alpha val="5119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4" name="Google Shape;84;p11"/>
            <p:cNvSpPr/>
            <p:nvPr/>
          </p:nvSpPr>
          <p:spPr>
            <a:xfrm rot="-5400000">
              <a:off x="2509938" y="-490090"/>
              <a:ext cx="1497900" cy="1497900"/>
            </a:xfrm>
            <a:prstGeom prst="chord">
              <a:avLst>
                <a:gd fmla="val 5220805" name="adj1"/>
                <a:gd fmla="val 16371833" name="adj2"/>
              </a:avLst>
            </a:prstGeom>
            <a:solidFill>
              <a:srgbClr val="B7B7B7">
                <a:alpha val="5119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bg>
      <p:bgPr>
        <a:solidFill>
          <a:schemeClr val="dk2"/>
        </a:solidFill>
      </p:bgPr>
    </p:bg>
    <p:spTree>
      <p:nvGrpSpPr>
        <p:cNvPr id="85" name="Shape 85"/>
        <p:cNvGrpSpPr/>
        <p:nvPr/>
      </p:nvGrpSpPr>
      <p:grpSpPr>
        <a:xfrm>
          <a:off x="0" y="0"/>
          <a:ext cx="0" cy="0"/>
          <a:chOff x="0" y="0"/>
          <a:chExt cx="0" cy="0"/>
        </a:xfrm>
      </p:grpSpPr>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1">
  <p:cSld name="TITLE_ONLY_1">
    <p:spTree>
      <p:nvGrpSpPr>
        <p:cNvPr id="86" name="Shape 86"/>
        <p:cNvGrpSpPr/>
        <p:nvPr/>
      </p:nvGrpSpPr>
      <p:grpSpPr>
        <a:xfrm>
          <a:off x="0" y="0"/>
          <a:ext cx="0" cy="0"/>
          <a:chOff x="0" y="0"/>
          <a:chExt cx="0" cy="0"/>
        </a:xfrm>
      </p:grpSpPr>
      <p:sp>
        <p:nvSpPr>
          <p:cNvPr id="87" name="Google Shape;87;p13"/>
          <p:cNvSpPr/>
          <p:nvPr/>
        </p:nvSpPr>
        <p:spPr>
          <a:xfrm>
            <a:off x="236400" y="222750"/>
            <a:ext cx="8671200" cy="4698000"/>
          </a:xfrm>
          <a:prstGeom prst="roundRect">
            <a:avLst>
              <a:gd fmla="val 2821" name="adj"/>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8" name="Google Shape;88;p13"/>
          <p:cNvSpPr txBox="1"/>
          <p:nvPr>
            <p:ph type="title"/>
          </p:nvPr>
        </p:nvSpPr>
        <p:spPr>
          <a:xfrm>
            <a:off x="720000" y="539500"/>
            <a:ext cx="7704000" cy="572700"/>
          </a:xfrm>
          <a:prstGeom prst="rect">
            <a:avLst/>
          </a:prstGeom>
        </p:spPr>
        <p:txBody>
          <a:bodyPr anchorCtr="0" anchor="t" bIns="91425" lIns="91425" spcFirstLastPara="1" rIns="91425" wrap="square" tIns="91425">
            <a:noAutofit/>
          </a:bodyPr>
          <a:lstStyle>
            <a:lvl1pPr lvl="0" rtl="0">
              <a:spcBef>
                <a:spcPts val="0"/>
              </a:spcBef>
              <a:spcAft>
                <a:spcPts val="0"/>
              </a:spcAft>
              <a:buSzPts val="3500"/>
              <a:buNone/>
              <a:defRPr>
                <a:latin typeface="Outfit SemiBold"/>
                <a:ea typeface="Outfit SemiBold"/>
                <a:cs typeface="Outfit SemiBold"/>
                <a:sym typeface="Outfit SemiBold"/>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p:txBody>
      </p:sp>
      <p:grpSp>
        <p:nvGrpSpPr>
          <p:cNvPr id="89" name="Google Shape;89;p13"/>
          <p:cNvGrpSpPr/>
          <p:nvPr/>
        </p:nvGrpSpPr>
        <p:grpSpPr>
          <a:xfrm>
            <a:off x="5615249" y="595754"/>
            <a:ext cx="3595522" cy="4529716"/>
            <a:chOff x="5615249" y="595754"/>
            <a:chExt cx="3595522" cy="4529716"/>
          </a:xfrm>
        </p:grpSpPr>
        <p:sp>
          <p:nvSpPr>
            <p:cNvPr id="90" name="Google Shape;90;p13"/>
            <p:cNvSpPr/>
            <p:nvPr/>
          </p:nvSpPr>
          <p:spPr>
            <a:xfrm rot="1353926">
              <a:off x="8454113" y="1125371"/>
              <a:ext cx="655916" cy="655916"/>
            </a:xfrm>
            <a:prstGeom prst="chord">
              <a:avLst>
                <a:gd fmla="val 2700000" name="adj1"/>
                <a:gd fmla="val 16200000" name="adj2"/>
              </a:avLst>
            </a:prstGeom>
            <a:solidFill>
              <a:srgbClr val="B7B7B7">
                <a:alpha val="5119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1" name="Google Shape;91;p13"/>
            <p:cNvSpPr/>
            <p:nvPr/>
          </p:nvSpPr>
          <p:spPr>
            <a:xfrm rot="-5400000">
              <a:off x="8452205" y="595754"/>
              <a:ext cx="275700" cy="275700"/>
            </a:xfrm>
            <a:prstGeom prst="ellipse">
              <a:avLst/>
            </a:prstGeom>
            <a:solidFill>
              <a:srgbClr val="B7B7B7">
                <a:alpha val="5119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2" name="Google Shape;92;p13"/>
            <p:cNvSpPr/>
            <p:nvPr/>
          </p:nvSpPr>
          <p:spPr>
            <a:xfrm rot="6754689">
              <a:off x="5683441" y="4613462"/>
              <a:ext cx="443816" cy="443816"/>
            </a:xfrm>
            <a:prstGeom prst="chord">
              <a:avLst>
                <a:gd fmla="val 2700000" name="adj1"/>
                <a:gd fmla="val 16200000" name="adj2"/>
              </a:avLst>
            </a:prstGeom>
            <a:solidFill>
              <a:srgbClr val="B7B7B7">
                <a:alpha val="5119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able of contents">
  <p:cSld name="BLANK_1_1_1_1_1_1">
    <p:spTree>
      <p:nvGrpSpPr>
        <p:cNvPr id="93" name="Shape 93"/>
        <p:cNvGrpSpPr/>
        <p:nvPr/>
      </p:nvGrpSpPr>
      <p:grpSpPr>
        <a:xfrm>
          <a:off x="0" y="0"/>
          <a:ext cx="0" cy="0"/>
          <a:chOff x="0" y="0"/>
          <a:chExt cx="0" cy="0"/>
        </a:xfrm>
      </p:grpSpPr>
      <p:sp>
        <p:nvSpPr>
          <p:cNvPr id="94" name="Google Shape;94;p14"/>
          <p:cNvSpPr/>
          <p:nvPr/>
        </p:nvSpPr>
        <p:spPr>
          <a:xfrm>
            <a:off x="236400" y="222750"/>
            <a:ext cx="8671200" cy="4698000"/>
          </a:xfrm>
          <a:prstGeom prst="roundRect">
            <a:avLst>
              <a:gd fmla="val 2821" name="adj"/>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5" name="Google Shape;95;p14"/>
          <p:cNvSpPr txBox="1"/>
          <p:nvPr>
            <p:ph type="title"/>
          </p:nvPr>
        </p:nvSpPr>
        <p:spPr>
          <a:xfrm>
            <a:off x="720000" y="539500"/>
            <a:ext cx="4737900" cy="572700"/>
          </a:xfrm>
          <a:prstGeom prst="rect">
            <a:avLst/>
          </a:prstGeom>
        </p:spPr>
        <p:txBody>
          <a:bodyPr anchorCtr="0" anchor="t" bIns="91425" lIns="91425" spcFirstLastPara="1" rIns="91425" wrap="square" tIns="91425">
            <a:noAutofit/>
          </a:bodyPr>
          <a:lstStyle>
            <a:lvl1pPr lvl="0"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p:txBody>
      </p:sp>
      <p:sp>
        <p:nvSpPr>
          <p:cNvPr id="96" name="Google Shape;96;p14"/>
          <p:cNvSpPr txBox="1"/>
          <p:nvPr>
            <p:ph idx="1" type="subTitle"/>
          </p:nvPr>
        </p:nvSpPr>
        <p:spPr>
          <a:xfrm>
            <a:off x="834442" y="2239048"/>
            <a:ext cx="2119200" cy="484800"/>
          </a:xfrm>
          <a:prstGeom prst="rect">
            <a:avLst/>
          </a:prstGeom>
        </p:spPr>
        <p:txBody>
          <a:bodyPr anchorCtr="0" anchor="t" bIns="91425" lIns="91425" spcFirstLastPara="1" rIns="91425" wrap="square" tIns="91425">
            <a:noAutofit/>
          </a:bodyPr>
          <a:lstStyle>
            <a:lvl1pPr lvl="0" rtl="0">
              <a:lnSpc>
                <a:spcPct val="100000"/>
              </a:lnSpc>
              <a:spcBef>
                <a:spcPts val="0"/>
              </a:spcBef>
              <a:spcAft>
                <a:spcPts val="0"/>
              </a:spcAft>
              <a:buSzPts val="1400"/>
              <a:buNone/>
              <a:defRPr sz="1400"/>
            </a:lvl1pPr>
            <a:lvl2pPr lvl="1" rtl="0" algn="ctr">
              <a:lnSpc>
                <a:spcPct val="100000"/>
              </a:lnSpc>
              <a:spcBef>
                <a:spcPts val="0"/>
              </a:spcBef>
              <a:spcAft>
                <a:spcPts val="0"/>
              </a:spcAft>
              <a:buSzPts val="1400"/>
              <a:buNone/>
              <a:defRPr/>
            </a:lvl2pPr>
            <a:lvl3pPr lvl="2" rtl="0" algn="ctr">
              <a:lnSpc>
                <a:spcPct val="100000"/>
              </a:lnSpc>
              <a:spcBef>
                <a:spcPts val="0"/>
              </a:spcBef>
              <a:spcAft>
                <a:spcPts val="0"/>
              </a:spcAft>
              <a:buSzPts val="1400"/>
              <a:buNone/>
              <a:defRPr/>
            </a:lvl3pPr>
            <a:lvl4pPr lvl="3" rtl="0" algn="ctr">
              <a:lnSpc>
                <a:spcPct val="100000"/>
              </a:lnSpc>
              <a:spcBef>
                <a:spcPts val="0"/>
              </a:spcBef>
              <a:spcAft>
                <a:spcPts val="0"/>
              </a:spcAft>
              <a:buSzPts val="1400"/>
              <a:buNone/>
              <a:defRPr/>
            </a:lvl4pPr>
            <a:lvl5pPr lvl="4" rtl="0" algn="ctr">
              <a:lnSpc>
                <a:spcPct val="100000"/>
              </a:lnSpc>
              <a:spcBef>
                <a:spcPts val="0"/>
              </a:spcBef>
              <a:spcAft>
                <a:spcPts val="0"/>
              </a:spcAft>
              <a:buSzPts val="1400"/>
              <a:buNone/>
              <a:defRPr/>
            </a:lvl5pPr>
            <a:lvl6pPr lvl="5" rtl="0" algn="ctr">
              <a:lnSpc>
                <a:spcPct val="100000"/>
              </a:lnSpc>
              <a:spcBef>
                <a:spcPts val="0"/>
              </a:spcBef>
              <a:spcAft>
                <a:spcPts val="0"/>
              </a:spcAft>
              <a:buSzPts val="1400"/>
              <a:buNone/>
              <a:defRPr/>
            </a:lvl6pPr>
            <a:lvl7pPr lvl="6" rtl="0" algn="ctr">
              <a:lnSpc>
                <a:spcPct val="100000"/>
              </a:lnSpc>
              <a:spcBef>
                <a:spcPts val="0"/>
              </a:spcBef>
              <a:spcAft>
                <a:spcPts val="0"/>
              </a:spcAft>
              <a:buSzPts val="1400"/>
              <a:buNone/>
              <a:defRPr/>
            </a:lvl7pPr>
            <a:lvl8pPr lvl="7" rtl="0" algn="ctr">
              <a:lnSpc>
                <a:spcPct val="100000"/>
              </a:lnSpc>
              <a:spcBef>
                <a:spcPts val="0"/>
              </a:spcBef>
              <a:spcAft>
                <a:spcPts val="0"/>
              </a:spcAft>
              <a:buSzPts val="1400"/>
              <a:buNone/>
              <a:defRPr/>
            </a:lvl8pPr>
            <a:lvl9pPr lvl="8" rtl="0" algn="ctr">
              <a:lnSpc>
                <a:spcPct val="100000"/>
              </a:lnSpc>
              <a:spcBef>
                <a:spcPts val="0"/>
              </a:spcBef>
              <a:spcAft>
                <a:spcPts val="0"/>
              </a:spcAft>
              <a:buSzPts val="1400"/>
              <a:buNone/>
              <a:defRPr/>
            </a:lvl9pPr>
          </a:lstStyle>
          <a:p/>
        </p:txBody>
      </p:sp>
      <p:sp>
        <p:nvSpPr>
          <p:cNvPr id="97" name="Google Shape;97;p14"/>
          <p:cNvSpPr txBox="1"/>
          <p:nvPr>
            <p:ph idx="2" type="subTitle"/>
          </p:nvPr>
        </p:nvSpPr>
        <p:spPr>
          <a:xfrm>
            <a:off x="3294705" y="2239048"/>
            <a:ext cx="2119200" cy="484800"/>
          </a:xfrm>
          <a:prstGeom prst="rect">
            <a:avLst/>
          </a:prstGeom>
        </p:spPr>
        <p:txBody>
          <a:bodyPr anchorCtr="0" anchor="t" bIns="91425" lIns="91425" spcFirstLastPara="1" rIns="91425" wrap="square" tIns="91425">
            <a:noAutofit/>
          </a:bodyPr>
          <a:lstStyle>
            <a:lvl1pPr lvl="0" rtl="0">
              <a:lnSpc>
                <a:spcPct val="100000"/>
              </a:lnSpc>
              <a:spcBef>
                <a:spcPts val="0"/>
              </a:spcBef>
              <a:spcAft>
                <a:spcPts val="0"/>
              </a:spcAft>
              <a:buSzPts val="1400"/>
              <a:buNone/>
              <a:defRPr sz="1400"/>
            </a:lvl1pPr>
            <a:lvl2pPr lvl="1" rtl="0" algn="ctr">
              <a:lnSpc>
                <a:spcPct val="100000"/>
              </a:lnSpc>
              <a:spcBef>
                <a:spcPts val="0"/>
              </a:spcBef>
              <a:spcAft>
                <a:spcPts val="0"/>
              </a:spcAft>
              <a:buSzPts val="1400"/>
              <a:buNone/>
              <a:defRPr/>
            </a:lvl2pPr>
            <a:lvl3pPr lvl="2" rtl="0" algn="ctr">
              <a:lnSpc>
                <a:spcPct val="100000"/>
              </a:lnSpc>
              <a:spcBef>
                <a:spcPts val="0"/>
              </a:spcBef>
              <a:spcAft>
                <a:spcPts val="0"/>
              </a:spcAft>
              <a:buSzPts val="1400"/>
              <a:buNone/>
              <a:defRPr/>
            </a:lvl3pPr>
            <a:lvl4pPr lvl="3" rtl="0" algn="ctr">
              <a:lnSpc>
                <a:spcPct val="100000"/>
              </a:lnSpc>
              <a:spcBef>
                <a:spcPts val="0"/>
              </a:spcBef>
              <a:spcAft>
                <a:spcPts val="0"/>
              </a:spcAft>
              <a:buSzPts val="1400"/>
              <a:buNone/>
              <a:defRPr/>
            </a:lvl4pPr>
            <a:lvl5pPr lvl="4" rtl="0" algn="ctr">
              <a:lnSpc>
                <a:spcPct val="100000"/>
              </a:lnSpc>
              <a:spcBef>
                <a:spcPts val="0"/>
              </a:spcBef>
              <a:spcAft>
                <a:spcPts val="0"/>
              </a:spcAft>
              <a:buSzPts val="1400"/>
              <a:buNone/>
              <a:defRPr/>
            </a:lvl5pPr>
            <a:lvl6pPr lvl="5" rtl="0" algn="ctr">
              <a:lnSpc>
                <a:spcPct val="100000"/>
              </a:lnSpc>
              <a:spcBef>
                <a:spcPts val="0"/>
              </a:spcBef>
              <a:spcAft>
                <a:spcPts val="0"/>
              </a:spcAft>
              <a:buSzPts val="1400"/>
              <a:buNone/>
              <a:defRPr/>
            </a:lvl6pPr>
            <a:lvl7pPr lvl="6" rtl="0" algn="ctr">
              <a:lnSpc>
                <a:spcPct val="100000"/>
              </a:lnSpc>
              <a:spcBef>
                <a:spcPts val="0"/>
              </a:spcBef>
              <a:spcAft>
                <a:spcPts val="0"/>
              </a:spcAft>
              <a:buSzPts val="1400"/>
              <a:buNone/>
              <a:defRPr/>
            </a:lvl7pPr>
            <a:lvl8pPr lvl="7" rtl="0" algn="ctr">
              <a:lnSpc>
                <a:spcPct val="100000"/>
              </a:lnSpc>
              <a:spcBef>
                <a:spcPts val="0"/>
              </a:spcBef>
              <a:spcAft>
                <a:spcPts val="0"/>
              </a:spcAft>
              <a:buSzPts val="1400"/>
              <a:buNone/>
              <a:defRPr/>
            </a:lvl8pPr>
            <a:lvl9pPr lvl="8" rtl="0" algn="ctr">
              <a:lnSpc>
                <a:spcPct val="100000"/>
              </a:lnSpc>
              <a:spcBef>
                <a:spcPts val="0"/>
              </a:spcBef>
              <a:spcAft>
                <a:spcPts val="0"/>
              </a:spcAft>
              <a:buSzPts val="1400"/>
              <a:buNone/>
              <a:defRPr/>
            </a:lvl9pPr>
          </a:lstStyle>
          <a:p/>
        </p:txBody>
      </p:sp>
      <p:sp>
        <p:nvSpPr>
          <p:cNvPr id="98" name="Google Shape;98;p14"/>
          <p:cNvSpPr txBox="1"/>
          <p:nvPr>
            <p:ph idx="3" type="subTitle"/>
          </p:nvPr>
        </p:nvSpPr>
        <p:spPr>
          <a:xfrm>
            <a:off x="834442" y="3977248"/>
            <a:ext cx="2119200" cy="484800"/>
          </a:xfrm>
          <a:prstGeom prst="rect">
            <a:avLst/>
          </a:prstGeom>
        </p:spPr>
        <p:txBody>
          <a:bodyPr anchorCtr="0" anchor="t" bIns="91425" lIns="91425" spcFirstLastPara="1" rIns="91425" wrap="square" tIns="91425">
            <a:noAutofit/>
          </a:bodyPr>
          <a:lstStyle>
            <a:lvl1pPr lvl="0" rtl="0">
              <a:lnSpc>
                <a:spcPct val="100000"/>
              </a:lnSpc>
              <a:spcBef>
                <a:spcPts val="0"/>
              </a:spcBef>
              <a:spcAft>
                <a:spcPts val="0"/>
              </a:spcAft>
              <a:buSzPts val="1400"/>
              <a:buNone/>
              <a:defRPr sz="1400"/>
            </a:lvl1pPr>
            <a:lvl2pPr lvl="1" rtl="0" algn="ctr">
              <a:lnSpc>
                <a:spcPct val="100000"/>
              </a:lnSpc>
              <a:spcBef>
                <a:spcPts val="0"/>
              </a:spcBef>
              <a:spcAft>
                <a:spcPts val="0"/>
              </a:spcAft>
              <a:buSzPts val="1400"/>
              <a:buNone/>
              <a:defRPr/>
            </a:lvl2pPr>
            <a:lvl3pPr lvl="2" rtl="0" algn="ctr">
              <a:lnSpc>
                <a:spcPct val="100000"/>
              </a:lnSpc>
              <a:spcBef>
                <a:spcPts val="0"/>
              </a:spcBef>
              <a:spcAft>
                <a:spcPts val="0"/>
              </a:spcAft>
              <a:buSzPts val="1400"/>
              <a:buNone/>
              <a:defRPr/>
            </a:lvl3pPr>
            <a:lvl4pPr lvl="3" rtl="0" algn="ctr">
              <a:lnSpc>
                <a:spcPct val="100000"/>
              </a:lnSpc>
              <a:spcBef>
                <a:spcPts val="0"/>
              </a:spcBef>
              <a:spcAft>
                <a:spcPts val="0"/>
              </a:spcAft>
              <a:buSzPts val="1400"/>
              <a:buNone/>
              <a:defRPr/>
            </a:lvl4pPr>
            <a:lvl5pPr lvl="4" rtl="0" algn="ctr">
              <a:lnSpc>
                <a:spcPct val="100000"/>
              </a:lnSpc>
              <a:spcBef>
                <a:spcPts val="0"/>
              </a:spcBef>
              <a:spcAft>
                <a:spcPts val="0"/>
              </a:spcAft>
              <a:buSzPts val="1400"/>
              <a:buNone/>
              <a:defRPr/>
            </a:lvl5pPr>
            <a:lvl6pPr lvl="5" rtl="0" algn="ctr">
              <a:lnSpc>
                <a:spcPct val="100000"/>
              </a:lnSpc>
              <a:spcBef>
                <a:spcPts val="0"/>
              </a:spcBef>
              <a:spcAft>
                <a:spcPts val="0"/>
              </a:spcAft>
              <a:buSzPts val="1400"/>
              <a:buNone/>
              <a:defRPr/>
            </a:lvl6pPr>
            <a:lvl7pPr lvl="6" rtl="0" algn="ctr">
              <a:lnSpc>
                <a:spcPct val="100000"/>
              </a:lnSpc>
              <a:spcBef>
                <a:spcPts val="0"/>
              </a:spcBef>
              <a:spcAft>
                <a:spcPts val="0"/>
              </a:spcAft>
              <a:buSzPts val="1400"/>
              <a:buNone/>
              <a:defRPr/>
            </a:lvl7pPr>
            <a:lvl8pPr lvl="7" rtl="0" algn="ctr">
              <a:lnSpc>
                <a:spcPct val="100000"/>
              </a:lnSpc>
              <a:spcBef>
                <a:spcPts val="0"/>
              </a:spcBef>
              <a:spcAft>
                <a:spcPts val="0"/>
              </a:spcAft>
              <a:buSzPts val="1400"/>
              <a:buNone/>
              <a:defRPr/>
            </a:lvl8pPr>
            <a:lvl9pPr lvl="8" rtl="0" algn="ctr">
              <a:lnSpc>
                <a:spcPct val="100000"/>
              </a:lnSpc>
              <a:spcBef>
                <a:spcPts val="0"/>
              </a:spcBef>
              <a:spcAft>
                <a:spcPts val="0"/>
              </a:spcAft>
              <a:buSzPts val="1400"/>
              <a:buNone/>
              <a:defRPr/>
            </a:lvl9pPr>
          </a:lstStyle>
          <a:p/>
        </p:txBody>
      </p:sp>
      <p:sp>
        <p:nvSpPr>
          <p:cNvPr id="99" name="Google Shape;99;p14"/>
          <p:cNvSpPr txBox="1"/>
          <p:nvPr>
            <p:ph idx="4" type="subTitle"/>
          </p:nvPr>
        </p:nvSpPr>
        <p:spPr>
          <a:xfrm>
            <a:off x="3294705" y="3977248"/>
            <a:ext cx="2119200" cy="484800"/>
          </a:xfrm>
          <a:prstGeom prst="rect">
            <a:avLst/>
          </a:prstGeom>
        </p:spPr>
        <p:txBody>
          <a:bodyPr anchorCtr="0" anchor="t" bIns="91425" lIns="91425" spcFirstLastPara="1" rIns="91425" wrap="square" tIns="91425">
            <a:noAutofit/>
          </a:bodyPr>
          <a:lstStyle>
            <a:lvl1pPr lvl="0" rtl="0">
              <a:lnSpc>
                <a:spcPct val="100000"/>
              </a:lnSpc>
              <a:spcBef>
                <a:spcPts val="0"/>
              </a:spcBef>
              <a:spcAft>
                <a:spcPts val="0"/>
              </a:spcAft>
              <a:buSzPts val="1400"/>
              <a:buNone/>
              <a:defRPr sz="1400"/>
            </a:lvl1pPr>
            <a:lvl2pPr lvl="1" rtl="0" algn="ctr">
              <a:lnSpc>
                <a:spcPct val="100000"/>
              </a:lnSpc>
              <a:spcBef>
                <a:spcPts val="0"/>
              </a:spcBef>
              <a:spcAft>
                <a:spcPts val="0"/>
              </a:spcAft>
              <a:buSzPts val="1400"/>
              <a:buNone/>
              <a:defRPr/>
            </a:lvl2pPr>
            <a:lvl3pPr lvl="2" rtl="0" algn="ctr">
              <a:lnSpc>
                <a:spcPct val="100000"/>
              </a:lnSpc>
              <a:spcBef>
                <a:spcPts val="0"/>
              </a:spcBef>
              <a:spcAft>
                <a:spcPts val="0"/>
              </a:spcAft>
              <a:buSzPts val="1400"/>
              <a:buNone/>
              <a:defRPr/>
            </a:lvl3pPr>
            <a:lvl4pPr lvl="3" rtl="0" algn="ctr">
              <a:lnSpc>
                <a:spcPct val="100000"/>
              </a:lnSpc>
              <a:spcBef>
                <a:spcPts val="0"/>
              </a:spcBef>
              <a:spcAft>
                <a:spcPts val="0"/>
              </a:spcAft>
              <a:buSzPts val="1400"/>
              <a:buNone/>
              <a:defRPr/>
            </a:lvl4pPr>
            <a:lvl5pPr lvl="4" rtl="0" algn="ctr">
              <a:lnSpc>
                <a:spcPct val="100000"/>
              </a:lnSpc>
              <a:spcBef>
                <a:spcPts val="0"/>
              </a:spcBef>
              <a:spcAft>
                <a:spcPts val="0"/>
              </a:spcAft>
              <a:buSzPts val="1400"/>
              <a:buNone/>
              <a:defRPr/>
            </a:lvl5pPr>
            <a:lvl6pPr lvl="5" rtl="0" algn="ctr">
              <a:lnSpc>
                <a:spcPct val="100000"/>
              </a:lnSpc>
              <a:spcBef>
                <a:spcPts val="0"/>
              </a:spcBef>
              <a:spcAft>
                <a:spcPts val="0"/>
              </a:spcAft>
              <a:buSzPts val="1400"/>
              <a:buNone/>
              <a:defRPr/>
            </a:lvl6pPr>
            <a:lvl7pPr lvl="6" rtl="0" algn="ctr">
              <a:lnSpc>
                <a:spcPct val="100000"/>
              </a:lnSpc>
              <a:spcBef>
                <a:spcPts val="0"/>
              </a:spcBef>
              <a:spcAft>
                <a:spcPts val="0"/>
              </a:spcAft>
              <a:buSzPts val="1400"/>
              <a:buNone/>
              <a:defRPr/>
            </a:lvl7pPr>
            <a:lvl8pPr lvl="7" rtl="0" algn="ctr">
              <a:lnSpc>
                <a:spcPct val="100000"/>
              </a:lnSpc>
              <a:spcBef>
                <a:spcPts val="0"/>
              </a:spcBef>
              <a:spcAft>
                <a:spcPts val="0"/>
              </a:spcAft>
              <a:buSzPts val="1400"/>
              <a:buNone/>
              <a:defRPr/>
            </a:lvl8pPr>
            <a:lvl9pPr lvl="8" rtl="0" algn="ctr">
              <a:lnSpc>
                <a:spcPct val="100000"/>
              </a:lnSpc>
              <a:spcBef>
                <a:spcPts val="0"/>
              </a:spcBef>
              <a:spcAft>
                <a:spcPts val="0"/>
              </a:spcAft>
              <a:buSzPts val="1400"/>
              <a:buNone/>
              <a:defRPr/>
            </a:lvl9pPr>
          </a:lstStyle>
          <a:p/>
        </p:txBody>
      </p:sp>
      <p:sp>
        <p:nvSpPr>
          <p:cNvPr id="100" name="Google Shape;100;p14"/>
          <p:cNvSpPr txBox="1"/>
          <p:nvPr>
            <p:ph hasCustomPrompt="1" idx="5" type="title"/>
          </p:nvPr>
        </p:nvSpPr>
        <p:spPr>
          <a:xfrm>
            <a:off x="834442" y="1457367"/>
            <a:ext cx="734700" cy="484800"/>
          </a:xfrm>
          <a:prstGeom prst="rect">
            <a:avLst/>
          </a:prstGeom>
          <a:noFill/>
        </p:spPr>
        <p:txBody>
          <a:bodyPr anchorCtr="0" anchor="ctr" bIns="91425" lIns="91425" spcFirstLastPara="1" rIns="91425" wrap="square" tIns="91425">
            <a:noAutofit/>
          </a:bodyPr>
          <a:lstStyle>
            <a:lvl1pPr lvl="0" rtl="0">
              <a:spcBef>
                <a:spcPts val="0"/>
              </a:spcBef>
              <a:spcAft>
                <a:spcPts val="0"/>
              </a:spcAft>
              <a:buSzPts val="3000"/>
              <a:buNone/>
              <a:defRPr sz="3000">
                <a:solidFill>
                  <a:schemeClr val="lt1"/>
                </a:solidFill>
              </a:defRPr>
            </a:lvl1pPr>
            <a:lvl2pPr lvl="1" rtl="0">
              <a:spcBef>
                <a:spcPts val="0"/>
              </a:spcBef>
              <a:spcAft>
                <a:spcPts val="0"/>
              </a:spcAft>
              <a:buSzPts val="3000"/>
              <a:buNone/>
              <a:defRPr sz="3000"/>
            </a:lvl2pPr>
            <a:lvl3pPr lvl="2" rtl="0">
              <a:spcBef>
                <a:spcPts val="0"/>
              </a:spcBef>
              <a:spcAft>
                <a:spcPts val="0"/>
              </a:spcAft>
              <a:buSzPts val="3000"/>
              <a:buNone/>
              <a:defRPr sz="3000"/>
            </a:lvl3pPr>
            <a:lvl4pPr lvl="3" rtl="0">
              <a:spcBef>
                <a:spcPts val="0"/>
              </a:spcBef>
              <a:spcAft>
                <a:spcPts val="0"/>
              </a:spcAft>
              <a:buSzPts val="3000"/>
              <a:buNone/>
              <a:defRPr sz="3000"/>
            </a:lvl4pPr>
            <a:lvl5pPr lvl="4" rtl="0">
              <a:spcBef>
                <a:spcPts val="0"/>
              </a:spcBef>
              <a:spcAft>
                <a:spcPts val="0"/>
              </a:spcAft>
              <a:buSzPts val="3000"/>
              <a:buNone/>
              <a:defRPr sz="3000"/>
            </a:lvl5pPr>
            <a:lvl6pPr lvl="5" rtl="0">
              <a:spcBef>
                <a:spcPts val="0"/>
              </a:spcBef>
              <a:spcAft>
                <a:spcPts val="0"/>
              </a:spcAft>
              <a:buSzPts val="3000"/>
              <a:buNone/>
              <a:defRPr sz="3000"/>
            </a:lvl6pPr>
            <a:lvl7pPr lvl="6" rtl="0">
              <a:spcBef>
                <a:spcPts val="0"/>
              </a:spcBef>
              <a:spcAft>
                <a:spcPts val="0"/>
              </a:spcAft>
              <a:buSzPts val="3000"/>
              <a:buNone/>
              <a:defRPr sz="3000"/>
            </a:lvl7pPr>
            <a:lvl8pPr lvl="7" rtl="0">
              <a:spcBef>
                <a:spcPts val="0"/>
              </a:spcBef>
              <a:spcAft>
                <a:spcPts val="0"/>
              </a:spcAft>
              <a:buSzPts val="3000"/>
              <a:buNone/>
              <a:defRPr sz="3000"/>
            </a:lvl8pPr>
            <a:lvl9pPr lvl="8" rtl="0">
              <a:spcBef>
                <a:spcPts val="0"/>
              </a:spcBef>
              <a:spcAft>
                <a:spcPts val="0"/>
              </a:spcAft>
              <a:buSzPts val="3000"/>
              <a:buNone/>
              <a:defRPr sz="3000"/>
            </a:lvl9pPr>
          </a:lstStyle>
          <a:p>
            <a:r>
              <a:t>xx%</a:t>
            </a:r>
          </a:p>
        </p:txBody>
      </p:sp>
      <p:sp>
        <p:nvSpPr>
          <p:cNvPr id="101" name="Google Shape;101;p14"/>
          <p:cNvSpPr txBox="1"/>
          <p:nvPr>
            <p:ph hasCustomPrompt="1" idx="6" type="title"/>
          </p:nvPr>
        </p:nvSpPr>
        <p:spPr>
          <a:xfrm>
            <a:off x="834442" y="3195593"/>
            <a:ext cx="734700" cy="484800"/>
          </a:xfrm>
          <a:prstGeom prst="rect">
            <a:avLst/>
          </a:prstGeom>
          <a:noFill/>
        </p:spPr>
        <p:txBody>
          <a:bodyPr anchorCtr="0" anchor="ctr" bIns="91425" lIns="91425" spcFirstLastPara="1" rIns="91425" wrap="square" tIns="91425">
            <a:noAutofit/>
          </a:bodyPr>
          <a:lstStyle>
            <a:lvl1pPr lvl="0" rtl="0">
              <a:spcBef>
                <a:spcPts val="0"/>
              </a:spcBef>
              <a:spcAft>
                <a:spcPts val="0"/>
              </a:spcAft>
              <a:buSzPts val="3000"/>
              <a:buNone/>
              <a:defRPr sz="3000">
                <a:solidFill>
                  <a:schemeClr val="lt1"/>
                </a:solidFill>
              </a:defRPr>
            </a:lvl1pPr>
            <a:lvl2pPr lvl="1" rtl="0">
              <a:spcBef>
                <a:spcPts val="0"/>
              </a:spcBef>
              <a:spcAft>
                <a:spcPts val="0"/>
              </a:spcAft>
              <a:buSzPts val="3000"/>
              <a:buNone/>
              <a:defRPr sz="3000"/>
            </a:lvl2pPr>
            <a:lvl3pPr lvl="2" rtl="0">
              <a:spcBef>
                <a:spcPts val="0"/>
              </a:spcBef>
              <a:spcAft>
                <a:spcPts val="0"/>
              </a:spcAft>
              <a:buSzPts val="3000"/>
              <a:buNone/>
              <a:defRPr sz="3000"/>
            </a:lvl3pPr>
            <a:lvl4pPr lvl="3" rtl="0">
              <a:spcBef>
                <a:spcPts val="0"/>
              </a:spcBef>
              <a:spcAft>
                <a:spcPts val="0"/>
              </a:spcAft>
              <a:buSzPts val="3000"/>
              <a:buNone/>
              <a:defRPr sz="3000"/>
            </a:lvl4pPr>
            <a:lvl5pPr lvl="4" rtl="0">
              <a:spcBef>
                <a:spcPts val="0"/>
              </a:spcBef>
              <a:spcAft>
                <a:spcPts val="0"/>
              </a:spcAft>
              <a:buSzPts val="3000"/>
              <a:buNone/>
              <a:defRPr sz="3000"/>
            </a:lvl5pPr>
            <a:lvl6pPr lvl="5" rtl="0">
              <a:spcBef>
                <a:spcPts val="0"/>
              </a:spcBef>
              <a:spcAft>
                <a:spcPts val="0"/>
              </a:spcAft>
              <a:buSzPts val="3000"/>
              <a:buNone/>
              <a:defRPr sz="3000"/>
            </a:lvl6pPr>
            <a:lvl7pPr lvl="6" rtl="0">
              <a:spcBef>
                <a:spcPts val="0"/>
              </a:spcBef>
              <a:spcAft>
                <a:spcPts val="0"/>
              </a:spcAft>
              <a:buSzPts val="3000"/>
              <a:buNone/>
              <a:defRPr sz="3000"/>
            </a:lvl7pPr>
            <a:lvl8pPr lvl="7" rtl="0">
              <a:spcBef>
                <a:spcPts val="0"/>
              </a:spcBef>
              <a:spcAft>
                <a:spcPts val="0"/>
              </a:spcAft>
              <a:buSzPts val="3000"/>
              <a:buNone/>
              <a:defRPr sz="3000"/>
            </a:lvl8pPr>
            <a:lvl9pPr lvl="8" rtl="0">
              <a:spcBef>
                <a:spcPts val="0"/>
              </a:spcBef>
              <a:spcAft>
                <a:spcPts val="0"/>
              </a:spcAft>
              <a:buSzPts val="3000"/>
              <a:buNone/>
              <a:defRPr sz="3000"/>
            </a:lvl9pPr>
          </a:lstStyle>
          <a:p>
            <a:r>
              <a:t>xx%</a:t>
            </a:r>
          </a:p>
        </p:txBody>
      </p:sp>
      <p:sp>
        <p:nvSpPr>
          <p:cNvPr id="102" name="Google Shape;102;p14"/>
          <p:cNvSpPr txBox="1"/>
          <p:nvPr>
            <p:ph hasCustomPrompt="1" idx="7" type="title"/>
          </p:nvPr>
        </p:nvSpPr>
        <p:spPr>
          <a:xfrm>
            <a:off x="3294705" y="1457367"/>
            <a:ext cx="734700" cy="484800"/>
          </a:xfrm>
          <a:prstGeom prst="rect">
            <a:avLst/>
          </a:prstGeom>
          <a:noFill/>
        </p:spPr>
        <p:txBody>
          <a:bodyPr anchorCtr="0" anchor="ctr" bIns="91425" lIns="91425" spcFirstLastPara="1" rIns="91425" wrap="square" tIns="91425">
            <a:noAutofit/>
          </a:bodyPr>
          <a:lstStyle>
            <a:lvl1pPr lvl="0" rtl="0">
              <a:spcBef>
                <a:spcPts val="0"/>
              </a:spcBef>
              <a:spcAft>
                <a:spcPts val="0"/>
              </a:spcAft>
              <a:buSzPts val="3000"/>
              <a:buNone/>
              <a:defRPr sz="3000">
                <a:solidFill>
                  <a:schemeClr val="lt1"/>
                </a:solidFill>
              </a:defRPr>
            </a:lvl1pPr>
            <a:lvl2pPr lvl="1" rtl="0">
              <a:spcBef>
                <a:spcPts val="0"/>
              </a:spcBef>
              <a:spcAft>
                <a:spcPts val="0"/>
              </a:spcAft>
              <a:buSzPts val="3000"/>
              <a:buNone/>
              <a:defRPr sz="3000"/>
            </a:lvl2pPr>
            <a:lvl3pPr lvl="2" rtl="0">
              <a:spcBef>
                <a:spcPts val="0"/>
              </a:spcBef>
              <a:spcAft>
                <a:spcPts val="0"/>
              </a:spcAft>
              <a:buSzPts val="3000"/>
              <a:buNone/>
              <a:defRPr sz="3000"/>
            </a:lvl3pPr>
            <a:lvl4pPr lvl="3" rtl="0">
              <a:spcBef>
                <a:spcPts val="0"/>
              </a:spcBef>
              <a:spcAft>
                <a:spcPts val="0"/>
              </a:spcAft>
              <a:buSzPts val="3000"/>
              <a:buNone/>
              <a:defRPr sz="3000"/>
            </a:lvl4pPr>
            <a:lvl5pPr lvl="4" rtl="0">
              <a:spcBef>
                <a:spcPts val="0"/>
              </a:spcBef>
              <a:spcAft>
                <a:spcPts val="0"/>
              </a:spcAft>
              <a:buSzPts val="3000"/>
              <a:buNone/>
              <a:defRPr sz="3000"/>
            </a:lvl5pPr>
            <a:lvl6pPr lvl="5" rtl="0">
              <a:spcBef>
                <a:spcPts val="0"/>
              </a:spcBef>
              <a:spcAft>
                <a:spcPts val="0"/>
              </a:spcAft>
              <a:buSzPts val="3000"/>
              <a:buNone/>
              <a:defRPr sz="3000"/>
            </a:lvl6pPr>
            <a:lvl7pPr lvl="6" rtl="0">
              <a:spcBef>
                <a:spcPts val="0"/>
              </a:spcBef>
              <a:spcAft>
                <a:spcPts val="0"/>
              </a:spcAft>
              <a:buSzPts val="3000"/>
              <a:buNone/>
              <a:defRPr sz="3000"/>
            </a:lvl7pPr>
            <a:lvl8pPr lvl="7" rtl="0">
              <a:spcBef>
                <a:spcPts val="0"/>
              </a:spcBef>
              <a:spcAft>
                <a:spcPts val="0"/>
              </a:spcAft>
              <a:buSzPts val="3000"/>
              <a:buNone/>
              <a:defRPr sz="3000"/>
            </a:lvl8pPr>
            <a:lvl9pPr lvl="8" rtl="0">
              <a:spcBef>
                <a:spcPts val="0"/>
              </a:spcBef>
              <a:spcAft>
                <a:spcPts val="0"/>
              </a:spcAft>
              <a:buSzPts val="3000"/>
              <a:buNone/>
              <a:defRPr sz="3000"/>
            </a:lvl9pPr>
          </a:lstStyle>
          <a:p>
            <a:r>
              <a:t>xx%</a:t>
            </a:r>
          </a:p>
        </p:txBody>
      </p:sp>
      <p:sp>
        <p:nvSpPr>
          <p:cNvPr id="103" name="Google Shape;103;p14"/>
          <p:cNvSpPr txBox="1"/>
          <p:nvPr>
            <p:ph hasCustomPrompt="1" idx="8" type="title"/>
          </p:nvPr>
        </p:nvSpPr>
        <p:spPr>
          <a:xfrm>
            <a:off x="3294705" y="3195593"/>
            <a:ext cx="734700" cy="484800"/>
          </a:xfrm>
          <a:prstGeom prst="rect">
            <a:avLst/>
          </a:prstGeom>
          <a:noFill/>
        </p:spPr>
        <p:txBody>
          <a:bodyPr anchorCtr="0" anchor="ctr" bIns="91425" lIns="91425" spcFirstLastPara="1" rIns="91425" wrap="square" tIns="91425">
            <a:noAutofit/>
          </a:bodyPr>
          <a:lstStyle>
            <a:lvl1pPr lvl="0" rtl="0">
              <a:spcBef>
                <a:spcPts val="0"/>
              </a:spcBef>
              <a:spcAft>
                <a:spcPts val="0"/>
              </a:spcAft>
              <a:buSzPts val="3000"/>
              <a:buNone/>
              <a:defRPr sz="3000">
                <a:solidFill>
                  <a:schemeClr val="lt1"/>
                </a:solidFill>
              </a:defRPr>
            </a:lvl1pPr>
            <a:lvl2pPr lvl="1" rtl="0">
              <a:spcBef>
                <a:spcPts val="0"/>
              </a:spcBef>
              <a:spcAft>
                <a:spcPts val="0"/>
              </a:spcAft>
              <a:buSzPts val="3000"/>
              <a:buNone/>
              <a:defRPr sz="3000"/>
            </a:lvl2pPr>
            <a:lvl3pPr lvl="2" rtl="0">
              <a:spcBef>
                <a:spcPts val="0"/>
              </a:spcBef>
              <a:spcAft>
                <a:spcPts val="0"/>
              </a:spcAft>
              <a:buSzPts val="3000"/>
              <a:buNone/>
              <a:defRPr sz="3000"/>
            </a:lvl3pPr>
            <a:lvl4pPr lvl="3" rtl="0">
              <a:spcBef>
                <a:spcPts val="0"/>
              </a:spcBef>
              <a:spcAft>
                <a:spcPts val="0"/>
              </a:spcAft>
              <a:buSzPts val="3000"/>
              <a:buNone/>
              <a:defRPr sz="3000"/>
            </a:lvl4pPr>
            <a:lvl5pPr lvl="4" rtl="0">
              <a:spcBef>
                <a:spcPts val="0"/>
              </a:spcBef>
              <a:spcAft>
                <a:spcPts val="0"/>
              </a:spcAft>
              <a:buSzPts val="3000"/>
              <a:buNone/>
              <a:defRPr sz="3000"/>
            </a:lvl5pPr>
            <a:lvl6pPr lvl="5" rtl="0">
              <a:spcBef>
                <a:spcPts val="0"/>
              </a:spcBef>
              <a:spcAft>
                <a:spcPts val="0"/>
              </a:spcAft>
              <a:buSzPts val="3000"/>
              <a:buNone/>
              <a:defRPr sz="3000"/>
            </a:lvl6pPr>
            <a:lvl7pPr lvl="6" rtl="0">
              <a:spcBef>
                <a:spcPts val="0"/>
              </a:spcBef>
              <a:spcAft>
                <a:spcPts val="0"/>
              </a:spcAft>
              <a:buSzPts val="3000"/>
              <a:buNone/>
              <a:defRPr sz="3000"/>
            </a:lvl7pPr>
            <a:lvl8pPr lvl="7" rtl="0">
              <a:spcBef>
                <a:spcPts val="0"/>
              </a:spcBef>
              <a:spcAft>
                <a:spcPts val="0"/>
              </a:spcAft>
              <a:buSzPts val="3000"/>
              <a:buNone/>
              <a:defRPr sz="3000"/>
            </a:lvl8pPr>
            <a:lvl9pPr lvl="8" rtl="0">
              <a:spcBef>
                <a:spcPts val="0"/>
              </a:spcBef>
              <a:spcAft>
                <a:spcPts val="0"/>
              </a:spcAft>
              <a:buSzPts val="3000"/>
              <a:buNone/>
              <a:defRPr sz="3000"/>
            </a:lvl9pPr>
          </a:lstStyle>
          <a:p>
            <a:r>
              <a:t>xx%</a:t>
            </a:r>
          </a:p>
        </p:txBody>
      </p:sp>
      <p:sp>
        <p:nvSpPr>
          <p:cNvPr id="104" name="Google Shape;104;p14"/>
          <p:cNvSpPr txBox="1"/>
          <p:nvPr>
            <p:ph idx="9" type="subTitle"/>
          </p:nvPr>
        </p:nvSpPr>
        <p:spPr>
          <a:xfrm>
            <a:off x="834451" y="1856175"/>
            <a:ext cx="2119200" cy="484800"/>
          </a:xfrm>
          <a:prstGeom prst="rect">
            <a:avLst/>
          </a:prstGeom>
        </p:spPr>
        <p:txBody>
          <a:bodyPr anchorCtr="0" anchor="t" bIns="91425" lIns="91425" spcFirstLastPara="1" rIns="91425" wrap="square" tIns="91425">
            <a:noAutofit/>
          </a:bodyPr>
          <a:lstStyle>
            <a:lvl1pPr lvl="0" rtl="0">
              <a:lnSpc>
                <a:spcPct val="100000"/>
              </a:lnSpc>
              <a:spcBef>
                <a:spcPts val="0"/>
              </a:spcBef>
              <a:spcAft>
                <a:spcPts val="0"/>
              </a:spcAft>
              <a:buSzPts val="2000"/>
              <a:buFont typeface="Bebas Neue"/>
              <a:buNone/>
              <a:defRPr sz="2000">
                <a:latin typeface="Outfit Medium"/>
                <a:ea typeface="Outfit Medium"/>
                <a:cs typeface="Outfit Medium"/>
                <a:sym typeface="Outfit Medium"/>
              </a:defRPr>
            </a:lvl1pPr>
            <a:lvl2pPr lvl="1" rtl="0" algn="ctr">
              <a:lnSpc>
                <a:spcPct val="100000"/>
              </a:lnSpc>
              <a:spcBef>
                <a:spcPts val="0"/>
              </a:spcBef>
              <a:spcAft>
                <a:spcPts val="0"/>
              </a:spcAft>
              <a:buSzPts val="2000"/>
              <a:buFont typeface="Bebas Neue"/>
              <a:buNone/>
              <a:defRPr sz="2000">
                <a:latin typeface="Bebas Neue"/>
                <a:ea typeface="Bebas Neue"/>
                <a:cs typeface="Bebas Neue"/>
                <a:sym typeface="Bebas Neue"/>
              </a:defRPr>
            </a:lvl2pPr>
            <a:lvl3pPr lvl="2" rtl="0" algn="ctr">
              <a:lnSpc>
                <a:spcPct val="100000"/>
              </a:lnSpc>
              <a:spcBef>
                <a:spcPts val="0"/>
              </a:spcBef>
              <a:spcAft>
                <a:spcPts val="0"/>
              </a:spcAft>
              <a:buSzPts val="2000"/>
              <a:buFont typeface="Bebas Neue"/>
              <a:buNone/>
              <a:defRPr sz="2000">
                <a:latin typeface="Bebas Neue"/>
                <a:ea typeface="Bebas Neue"/>
                <a:cs typeface="Bebas Neue"/>
                <a:sym typeface="Bebas Neue"/>
              </a:defRPr>
            </a:lvl3pPr>
            <a:lvl4pPr lvl="3" rtl="0" algn="ctr">
              <a:lnSpc>
                <a:spcPct val="100000"/>
              </a:lnSpc>
              <a:spcBef>
                <a:spcPts val="0"/>
              </a:spcBef>
              <a:spcAft>
                <a:spcPts val="0"/>
              </a:spcAft>
              <a:buSzPts val="2000"/>
              <a:buFont typeface="Bebas Neue"/>
              <a:buNone/>
              <a:defRPr sz="2000">
                <a:latin typeface="Bebas Neue"/>
                <a:ea typeface="Bebas Neue"/>
                <a:cs typeface="Bebas Neue"/>
                <a:sym typeface="Bebas Neue"/>
              </a:defRPr>
            </a:lvl4pPr>
            <a:lvl5pPr lvl="4" rtl="0" algn="ctr">
              <a:lnSpc>
                <a:spcPct val="100000"/>
              </a:lnSpc>
              <a:spcBef>
                <a:spcPts val="0"/>
              </a:spcBef>
              <a:spcAft>
                <a:spcPts val="0"/>
              </a:spcAft>
              <a:buSzPts val="2000"/>
              <a:buFont typeface="Bebas Neue"/>
              <a:buNone/>
              <a:defRPr sz="2000">
                <a:latin typeface="Bebas Neue"/>
                <a:ea typeface="Bebas Neue"/>
                <a:cs typeface="Bebas Neue"/>
                <a:sym typeface="Bebas Neue"/>
              </a:defRPr>
            </a:lvl5pPr>
            <a:lvl6pPr lvl="5" rtl="0" algn="ctr">
              <a:lnSpc>
                <a:spcPct val="100000"/>
              </a:lnSpc>
              <a:spcBef>
                <a:spcPts val="0"/>
              </a:spcBef>
              <a:spcAft>
                <a:spcPts val="0"/>
              </a:spcAft>
              <a:buSzPts val="2000"/>
              <a:buFont typeface="Bebas Neue"/>
              <a:buNone/>
              <a:defRPr sz="2000">
                <a:latin typeface="Bebas Neue"/>
                <a:ea typeface="Bebas Neue"/>
                <a:cs typeface="Bebas Neue"/>
                <a:sym typeface="Bebas Neue"/>
              </a:defRPr>
            </a:lvl6pPr>
            <a:lvl7pPr lvl="6" rtl="0" algn="ctr">
              <a:lnSpc>
                <a:spcPct val="100000"/>
              </a:lnSpc>
              <a:spcBef>
                <a:spcPts val="0"/>
              </a:spcBef>
              <a:spcAft>
                <a:spcPts val="0"/>
              </a:spcAft>
              <a:buSzPts val="2000"/>
              <a:buFont typeface="Bebas Neue"/>
              <a:buNone/>
              <a:defRPr sz="2000">
                <a:latin typeface="Bebas Neue"/>
                <a:ea typeface="Bebas Neue"/>
                <a:cs typeface="Bebas Neue"/>
                <a:sym typeface="Bebas Neue"/>
              </a:defRPr>
            </a:lvl7pPr>
            <a:lvl8pPr lvl="7" rtl="0" algn="ctr">
              <a:lnSpc>
                <a:spcPct val="100000"/>
              </a:lnSpc>
              <a:spcBef>
                <a:spcPts val="0"/>
              </a:spcBef>
              <a:spcAft>
                <a:spcPts val="0"/>
              </a:spcAft>
              <a:buSzPts val="2000"/>
              <a:buFont typeface="Bebas Neue"/>
              <a:buNone/>
              <a:defRPr sz="2000">
                <a:latin typeface="Bebas Neue"/>
                <a:ea typeface="Bebas Neue"/>
                <a:cs typeface="Bebas Neue"/>
                <a:sym typeface="Bebas Neue"/>
              </a:defRPr>
            </a:lvl8pPr>
            <a:lvl9pPr lvl="8" rtl="0" algn="ctr">
              <a:lnSpc>
                <a:spcPct val="100000"/>
              </a:lnSpc>
              <a:spcBef>
                <a:spcPts val="0"/>
              </a:spcBef>
              <a:spcAft>
                <a:spcPts val="0"/>
              </a:spcAft>
              <a:buSzPts val="2000"/>
              <a:buFont typeface="Bebas Neue"/>
              <a:buNone/>
              <a:defRPr sz="2000">
                <a:latin typeface="Bebas Neue"/>
                <a:ea typeface="Bebas Neue"/>
                <a:cs typeface="Bebas Neue"/>
                <a:sym typeface="Bebas Neue"/>
              </a:defRPr>
            </a:lvl9pPr>
          </a:lstStyle>
          <a:p/>
        </p:txBody>
      </p:sp>
      <p:sp>
        <p:nvSpPr>
          <p:cNvPr id="105" name="Google Shape;105;p14"/>
          <p:cNvSpPr txBox="1"/>
          <p:nvPr>
            <p:ph idx="13" type="subTitle"/>
          </p:nvPr>
        </p:nvSpPr>
        <p:spPr>
          <a:xfrm>
            <a:off x="3294699" y="1856175"/>
            <a:ext cx="2119200" cy="484800"/>
          </a:xfrm>
          <a:prstGeom prst="rect">
            <a:avLst/>
          </a:prstGeom>
        </p:spPr>
        <p:txBody>
          <a:bodyPr anchorCtr="0" anchor="t" bIns="91425" lIns="91425" spcFirstLastPara="1" rIns="91425" wrap="square" tIns="91425">
            <a:noAutofit/>
          </a:bodyPr>
          <a:lstStyle>
            <a:lvl1pPr lvl="0" rtl="0">
              <a:lnSpc>
                <a:spcPct val="100000"/>
              </a:lnSpc>
              <a:spcBef>
                <a:spcPts val="0"/>
              </a:spcBef>
              <a:spcAft>
                <a:spcPts val="0"/>
              </a:spcAft>
              <a:buSzPts val="2000"/>
              <a:buFont typeface="Bebas Neue"/>
              <a:buNone/>
              <a:defRPr sz="2000">
                <a:latin typeface="Outfit Medium"/>
                <a:ea typeface="Outfit Medium"/>
                <a:cs typeface="Outfit Medium"/>
                <a:sym typeface="Outfit Medium"/>
              </a:defRPr>
            </a:lvl1pPr>
            <a:lvl2pPr lvl="1" rtl="0" algn="ctr">
              <a:lnSpc>
                <a:spcPct val="100000"/>
              </a:lnSpc>
              <a:spcBef>
                <a:spcPts val="0"/>
              </a:spcBef>
              <a:spcAft>
                <a:spcPts val="0"/>
              </a:spcAft>
              <a:buSzPts val="2000"/>
              <a:buFont typeface="Bebas Neue"/>
              <a:buNone/>
              <a:defRPr sz="2000">
                <a:latin typeface="Bebas Neue"/>
                <a:ea typeface="Bebas Neue"/>
                <a:cs typeface="Bebas Neue"/>
                <a:sym typeface="Bebas Neue"/>
              </a:defRPr>
            </a:lvl2pPr>
            <a:lvl3pPr lvl="2" rtl="0" algn="ctr">
              <a:lnSpc>
                <a:spcPct val="100000"/>
              </a:lnSpc>
              <a:spcBef>
                <a:spcPts val="0"/>
              </a:spcBef>
              <a:spcAft>
                <a:spcPts val="0"/>
              </a:spcAft>
              <a:buSzPts val="2000"/>
              <a:buFont typeface="Bebas Neue"/>
              <a:buNone/>
              <a:defRPr sz="2000">
                <a:latin typeface="Bebas Neue"/>
                <a:ea typeface="Bebas Neue"/>
                <a:cs typeface="Bebas Neue"/>
                <a:sym typeface="Bebas Neue"/>
              </a:defRPr>
            </a:lvl3pPr>
            <a:lvl4pPr lvl="3" rtl="0" algn="ctr">
              <a:lnSpc>
                <a:spcPct val="100000"/>
              </a:lnSpc>
              <a:spcBef>
                <a:spcPts val="0"/>
              </a:spcBef>
              <a:spcAft>
                <a:spcPts val="0"/>
              </a:spcAft>
              <a:buSzPts val="2000"/>
              <a:buFont typeface="Bebas Neue"/>
              <a:buNone/>
              <a:defRPr sz="2000">
                <a:latin typeface="Bebas Neue"/>
                <a:ea typeface="Bebas Neue"/>
                <a:cs typeface="Bebas Neue"/>
                <a:sym typeface="Bebas Neue"/>
              </a:defRPr>
            </a:lvl4pPr>
            <a:lvl5pPr lvl="4" rtl="0" algn="ctr">
              <a:lnSpc>
                <a:spcPct val="100000"/>
              </a:lnSpc>
              <a:spcBef>
                <a:spcPts val="0"/>
              </a:spcBef>
              <a:spcAft>
                <a:spcPts val="0"/>
              </a:spcAft>
              <a:buSzPts val="2000"/>
              <a:buFont typeface="Bebas Neue"/>
              <a:buNone/>
              <a:defRPr sz="2000">
                <a:latin typeface="Bebas Neue"/>
                <a:ea typeface="Bebas Neue"/>
                <a:cs typeface="Bebas Neue"/>
                <a:sym typeface="Bebas Neue"/>
              </a:defRPr>
            </a:lvl5pPr>
            <a:lvl6pPr lvl="5" rtl="0" algn="ctr">
              <a:lnSpc>
                <a:spcPct val="100000"/>
              </a:lnSpc>
              <a:spcBef>
                <a:spcPts val="0"/>
              </a:spcBef>
              <a:spcAft>
                <a:spcPts val="0"/>
              </a:spcAft>
              <a:buSzPts val="2000"/>
              <a:buFont typeface="Bebas Neue"/>
              <a:buNone/>
              <a:defRPr sz="2000">
                <a:latin typeface="Bebas Neue"/>
                <a:ea typeface="Bebas Neue"/>
                <a:cs typeface="Bebas Neue"/>
                <a:sym typeface="Bebas Neue"/>
              </a:defRPr>
            </a:lvl6pPr>
            <a:lvl7pPr lvl="6" rtl="0" algn="ctr">
              <a:lnSpc>
                <a:spcPct val="100000"/>
              </a:lnSpc>
              <a:spcBef>
                <a:spcPts val="0"/>
              </a:spcBef>
              <a:spcAft>
                <a:spcPts val="0"/>
              </a:spcAft>
              <a:buSzPts val="2000"/>
              <a:buFont typeface="Bebas Neue"/>
              <a:buNone/>
              <a:defRPr sz="2000">
                <a:latin typeface="Bebas Neue"/>
                <a:ea typeface="Bebas Neue"/>
                <a:cs typeface="Bebas Neue"/>
                <a:sym typeface="Bebas Neue"/>
              </a:defRPr>
            </a:lvl7pPr>
            <a:lvl8pPr lvl="7" rtl="0" algn="ctr">
              <a:lnSpc>
                <a:spcPct val="100000"/>
              </a:lnSpc>
              <a:spcBef>
                <a:spcPts val="0"/>
              </a:spcBef>
              <a:spcAft>
                <a:spcPts val="0"/>
              </a:spcAft>
              <a:buSzPts val="2000"/>
              <a:buFont typeface="Bebas Neue"/>
              <a:buNone/>
              <a:defRPr sz="2000">
                <a:latin typeface="Bebas Neue"/>
                <a:ea typeface="Bebas Neue"/>
                <a:cs typeface="Bebas Neue"/>
                <a:sym typeface="Bebas Neue"/>
              </a:defRPr>
            </a:lvl8pPr>
            <a:lvl9pPr lvl="8" rtl="0" algn="ctr">
              <a:lnSpc>
                <a:spcPct val="100000"/>
              </a:lnSpc>
              <a:spcBef>
                <a:spcPts val="0"/>
              </a:spcBef>
              <a:spcAft>
                <a:spcPts val="0"/>
              </a:spcAft>
              <a:buSzPts val="2000"/>
              <a:buFont typeface="Bebas Neue"/>
              <a:buNone/>
              <a:defRPr sz="2000">
                <a:latin typeface="Bebas Neue"/>
                <a:ea typeface="Bebas Neue"/>
                <a:cs typeface="Bebas Neue"/>
                <a:sym typeface="Bebas Neue"/>
              </a:defRPr>
            </a:lvl9pPr>
          </a:lstStyle>
          <a:p/>
        </p:txBody>
      </p:sp>
      <p:sp>
        <p:nvSpPr>
          <p:cNvPr id="106" name="Google Shape;106;p14"/>
          <p:cNvSpPr txBox="1"/>
          <p:nvPr>
            <p:ph idx="14" type="subTitle"/>
          </p:nvPr>
        </p:nvSpPr>
        <p:spPr>
          <a:xfrm>
            <a:off x="834451" y="3594375"/>
            <a:ext cx="2119200" cy="484800"/>
          </a:xfrm>
          <a:prstGeom prst="rect">
            <a:avLst/>
          </a:prstGeom>
        </p:spPr>
        <p:txBody>
          <a:bodyPr anchorCtr="0" anchor="t" bIns="91425" lIns="91425" spcFirstLastPara="1" rIns="91425" wrap="square" tIns="91425">
            <a:noAutofit/>
          </a:bodyPr>
          <a:lstStyle>
            <a:lvl1pPr lvl="0" rtl="0">
              <a:lnSpc>
                <a:spcPct val="100000"/>
              </a:lnSpc>
              <a:spcBef>
                <a:spcPts val="0"/>
              </a:spcBef>
              <a:spcAft>
                <a:spcPts val="0"/>
              </a:spcAft>
              <a:buSzPts val="2000"/>
              <a:buFont typeface="Bebas Neue"/>
              <a:buNone/>
              <a:defRPr sz="2000">
                <a:latin typeface="Outfit Medium"/>
                <a:ea typeface="Outfit Medium"/>
                <a:cs typeface="Outfit Medium"/>
                <a:sym typeface="Outfit Medium"/>
              </a:defRPr>
            </a:lvl1pPr>
            <a:lvl2pPr lvl="1" rtl="0" algn="ctr">
              <a:lnSpc>
                <a:spcPct val="100000"/>
              </a:lnSpc>
              <a:spcBef>
                <a:spcPts val="0"/>
              </a:spcBef>
              <a:spcAft>
                <a:spcPts val="0"/>
              </a:spcAft>
              <a:buSzPts val="2000"/>
              <a:buFont typeface="Bebas Neue"/>
              <a:buNone/>
              <a:defRPr sz="2000">
                <a:latin typeface="Bebas Neue"/>
                <a:ea typeface="Bebas Neue"/>
                <a:cs typeface="Bebas Neue"/>
                <a:sym typeface="Bebas Neue"/>
              </a:defRPr>
            </a:lvl2pPr>
            <a:lvl3pPr lvl="2" rtl="0" algn="ctr">
              <a:lnSpc>
                <a:spcPct val="100000"/>
              </a:lnSpc>
              <a:spcBef>
                <a:spcPts val="0"/>
              </a:spcBef>
              <a:spcAft>
                <a:spcPts val="0"/>
              </a:spcAft>
              <a:buSzPts val="2000"/>
              <a:buFont typeface="Bebas Neue"/>
              <a:buNone/>
              <a:defRPr sz="2000">
                <a:latin typeface="Bebas Neue"/>
                <a:ea typeface="Bebas Neue"/>
                <a:cs typeface="Bebas Neue"/>
                <a:sym typeface="Bebas Neue"/>
              </a:defRPr>
            </a:lvl3pPr>
            <a:lvl4pPr lvl="3" rtl="0" algn="ctr">
              <a:lnSpc>
                <a:spcPct val="100000"/>
              </a:lnSpc>
              <a:spcBef>
                <a:spcPts val="0"/>
              </a:spcBef>
              <a:spcAft>
                <a:spcPts val="0"/>
              </a:spcAft>
              <a:buSzPts val="2000"/>
              <a:buFont typeface="Bebas Neue"/>
              <a:buNone/>
              <a:defRPr sz="2000">
                <a:latin typeface="Bebas Neue"/>
                <a:ea typeface="Bebas Neue"/>
                <a:cs typeface="Bebas Neue"/>
                <a:sym typeface="Bebas Neue"/>
              </a:defRPr>
            </a:lvl4pPr>
            <a:lvl5pPr lvl="4" rtl="0" algn="ctr">
              <a:lnSpc>
                <a:spcPct val="100000"/>
              </a:lnSpc>
              <a:spcBef>
                <a:spcPts val="0"/>
              </a:spcBef>
              <a:spcAft>
                <a:spcPts val="0"/>
              </a:spcAft>
              <a:buSzPts val="2000"/>
              <a:buFont typeface="Bebas Neue"/>
              <a:buNone/>
              <a:defRPr sz="2000">
                <a:latin typeface="Bebas Neue"/>
                <a:ea typeface="Bebas Neue"/>
                <a:cs typeface="Bebas Neue"/>
                <a:sym typeface="Bebas Neue"/>
              </a:defRPr>
            </a:lvl5pPr>
            <a:lvl6pPr lvl="5" rtl="0" algn="ctr">
              <a:lnSpc>
                <a:spcPct val="100000"/>
              </a:lnSpc>
              <a:spcBef>
                <a:spcPts val="0"/>
              </a:spcBef>
              <a:spcAft>
                <a:spcPts val="0"/>
              </a:spcAft>
              <a:buSzPts val="2000"/>
              <a:buFont typeface="Bebas Neue"/>
              <a:buNone/>
              <a:defRPr sz="2000">
                <a:latin typeface="Bebas Neue"/>
                <a:ea typeface="Bebas Neue"/>
                <a:cs typeface="Bebas Neue"/>
                <a:sym typeface="Bebas Neue"/>
              </a:defRPr>
            </a:lvl6pPr>
            <a:lvl7pPr lvl="6" rtl="0" algn="ctr">
              <a:lnSpc>
                <a:spcPct val="100000"/>
              </a:lnSpc>
              <a:spcBef>
                <a:spcPts val="0"/>
              </a:spcBef>
              <a:spcAft>
                <a:spcPts val="0"/>
              </a:spcAft>
              <a:buSzPts val="2000"/>
              <a:buFont typeface="Bebas Neue"/>
              <a:buNone/>
              <a:defRPr sz="2000">
                <a:latin typeface="Bebas Neue"/>
                <a:ea typeface="Bebas Neue"/>
                <a:cs typeface="Bebas Neue"/>
                <a:sym typeface="Bebas Neue"/>
              </a:defRPr>
            </a:lvl7pPr>
            <a:lvl8pPr lvl="7" rtl="0" algn="ctr">
              <a:lnSpc>
                <a:spcPct val="100000"/>
              </a:lnSpc>
              <a:spcBef>
                <a:spcPts val="0"/>
              </a:spcBef>
              <a:spcAft>
                <a:spcPts val="0"/>
              </a:spcAft>
              <a:buSzPts val="2000"/>
              <a:buFont typeface="Bebas Neue"/>
              <a:buNone/>
              <a:defRPr sz="2000">
                <a:latin typeface="Bebas Neue"/>
                <a:ea typeface="Bebas Neue"/>
                <a:cs typeface="Bebas Neue"/>
                <a:sym typeface="Bebas Neue"/>
              </a:defRPr>
            </a:lvl8pPr>
            <a:lvl9pPr lvl="8" rtl="0" algn="ctr">
              <a:lnSpc>
                <a:spcPct val="100000"/>
              </a:lnSpc>
              <a:spcBef>
                <a:spcPts val="0"/>
              </a:spcBef>
              <a:spcAft>
                <a:spcPts val="0"/>
              </a:spcAft>
              <a:buSzPts val="2000"/>
              <a:buFont typeface="Bebas Neue"/>
              <a:buNone/>
              <a:defRPr sz="2000">
                <a:latin typeface="Bebas Neue"/>
                <a:ea typeface="Bebas Neue"/>
                <a:cs typeface="Bebas Neue"/>
                <a:sym typeface="Bebas Neue"/>
              </a:defRPr>
            </a:lvl9pPr>
          </a:lstStyle>
          <a:p/>
        </p:txBody>
      </p:sp>
      <p:sp>
        <p:nvSpPr>
          <p:cNvPr id="107" name="Google Shape;107;p14"/>
          <p:cNvSpPr txBox="1"/>
          <p:nvPr>
            <p:ph idx="15" type="subTitle"/>
          </p:nvPr>
        </p:nvSpPr>
        <p:spPr>
          <a:xfrm>
            <a:off x="3294699" y="3594375"/>
            <a:ext cx="2119200" cy="484800"/>
          </a:xfrm>
          <a:prstGeom prst="rect">
            <a:avLst/>
          </a:prstGeom>
        </p:spPr>
        <p:txBody>
          <a:bodyPr anchorCtr="0" anchor="t" bIns="91425" lIns="91425" spcFirstLastPara="1" rIns="91425" wrap="square" tIns="91425">
            <a:noAutofit/>
          </a:bodyPr>
          <a:lstStyle>
            <a:lvl1pPr lvl="0" rtl="0">
              <a:lnSpc>
                <a:spcPct val="100000"/>
              </a:lnSpc>
              <a:spcBef>
                <a:spcPts val="0"/>
              </a:spcBef>
              <a:spcAft>
                <a:spcPts val="0"/>
              </a:spcAft>
              <a:buSzPts val="2000"/>
              <a:buFont typeface="Bebas Neue"/>
              <a:buNone/>
              <a:defRPr sz="2000">
                <a:latin typeface="Outfit Medium"/>
                <a:ea typeface="Outfit Medium"/>
                <a:cs typeface="Outfit Medium"/>
                <a:sym typeface="Outfit Medium"/>
              </a:defRPr>
            </a:lvl1pPr>
            <a:lvl2pPr lvl="1" rtl="0" algn="ctr">
              <a:lnSpc>
                <a:spcPct val="100000"/>
              </a:lnSpc>
              <a:spcBef>
                <a:spcPts val="0"/>
              </a:spcBef>
              <a:spcAft>
                <a:spcPts val="0"/>
              </a:spcAft>
              <a:buSzPts val="2000"/>
              <a:buFont typeface="Bebas Neue"/>
              <a:buNone/>
              <a:defRPr sz="2000">
                <a:latin typeface="Bebas Neue"/>
                <a:ea typeface="Bebas Neue"/>
                <a:cs typeface="Bebas Neue"/>
                <a:sym typeface="Bebas Neue"/>
              </a:defRPr>
            </a:lvl2pPr>
            <a:lvl3pPr lvl="2" rtl="0" algn="ctr">
              <a:lnSpc>
                <a:spcPct val="100000"/>
              </a:lnSpc>
              <a:spcBef>
                <a:spcPts val="0"/>
              </a:spcBef>
              <a:spcAft>
                <a:spcPts val="0"/>
              </a:spcAft>
              <a:buSzPts val="2000"/>
              <a:buFont typeface="Bebas Neue"/>
              <a:buNone/>
              <a:defRPr sz="2000">
                <a:latin typeface="Bebas Neue"/>
                <a:ea typeface="Bebas Neue"/>
                <a:cs typeface="Bebas Neue"/>
                <a:sym typeface="Bebas Neue"/>
              </a:defRPr>
            </a:lvl3pPr>
            <a:lvl4pPr lvl="3" rtl="0" algn="ctr">
              <a:lnSpc>
                <a:spcPct val="100000"/>
              </a:lnSpc>
              <a:spcBef>
                <a:spcPts val="0"/>
              </a:spcBef>
              <a:spcAft>
                <a:spcPts val="0"/>
              </a:spcAft>
              <a:buSzPts val="2000"/>
              <a:buFont typeface="Bebas Neue"/>
              <a:buNone/>
              <a:defRPr sz="2000">
                <a:latin typeface="Bebas Neue"/>
                <a:ea typeface="Bebas Neue"/>
                <a:cs typeface="Bebas Neue"/>
                <a:sym typeface="Bebas Neue"/>
              </a:defRPr>
            </a:lvl4pPr>
            <a:lvl5pPr lvl="4" rtl="0" algn="ctr">
              <a:lnSpc>
                <a:spcPct val="100000"/>
              </a:lnSpc>
              <a:spcBef>
                <a:spcPts val="0"/>
              </a:spcBef>
              <a:spcAft>
                <a:spcPts val="0"/>
              </a:spcAft>
              <a:buSzPts val="2000"/>
              <a:buFont typeface="Bebas Neue"/>
              <a:buNone/>
              <a:defRPr sz="2000">
                <a:latin typeface="Bebas Neue"/>
                <a:ea typeface="Bebas Neue"/>
                <a:cs typeface="Bebas Neue"/>
                <a:sym typeface="Bebas Neue"/>
              </a:defRPr>
            </a:lvl5pPr>
            <a:lvl6pPr lvl="5" rtl="0" algn="ctr">
              <a:lnSpc>
                <a:spcPct val="100000"/>
              </a:lnSpc>
              <a:spcBef>
                <a:spcPts val="0"/>
              </a:spcBef>
              <a:spcAft>
                <a:spcPts val="0"/>
              </a:spcAft>
              <a:buSzPts val="2000"/>
              <a:buFont typeface="Bebas Neue"/>
              <a:buNone/>
              <a:defRPr sz="2000">
                <a:latin typeface="Bebas Neue"/>
                <a:ea typeface="Bebas Neue"/>
                <a:cs typeface="Bebas Neue"/>
                <a:sym typeface="Bebas Neue"/>
              </a:defRPr>
            </a:lvl6pPr>
            <a:lvl7pPr lvl="6" rtl="0" algn="ctr">
              <a:lnSpc>
                <a:spcPct val="100000"/>
              </a:lnSpc>
              <a:spcBef>
                <a:spcPts val="0"/>
              </a:spcBef>
              <a:spcAft>
                <a:spcPts val="0"/>
              </a:spcAft>
              <a:buSzPts val="2000"/>
              <a:buFont typeface="Bebas Neue"/>
              <a:buNone/>
              <a:defRPr sz="2000">
                <a:latin typeface="Bebas Neue"/>
                <a:ea typeface="Bebas Neue"/>
                <a:cs typeface="Bebas Neue"/>
                <a:sym typeface="Bebas Neue"/>
              </a:defRPr>
            </a:lvl7pPr>
            <a:lvl8pPr lvl="7" rtl="0" algn="ctr">
              <a:lnSpc>
                <a:spcPct val="100000"/>
              </a:lnSpc>
              <a:spcBef>
                <a:spcPts val="0"/>
              </a:spcBef>
              <a:spcAft>
                <a:spcPts val="0"/>
              </a:spcAft>
              <a:buSzPts val="2000"/>
              <a:buFont typeface="Bebas Neue"/>
              <a:buNone/>
              <a:defRPr sz="2000">
                <a:latin typeface="Bebas Neue"/>
                <a:ea typeface="Bebas Neue"/>
                <a:cs typeface="Bebas Neue"/>
                <a:sym typeface="Bebas Neue"/>
              </a:defRPr>
            </a:lvl8pPr>
            <a:lvl9pPr lvl="8" rtl="0" algn="ctr">
              <a:lnSpc>
                <a:spcPct val="100000"/>
              </a:lnSpc>
              <a:spcBef>
                <a:spcPts val="0"/>
              </a:spcBef>
              <a:spcAft>
                <a:spcPts val="0"/>
              </a:spcAft>
              <a:buSzPts val="2000"/>
              <a:buFont typeface="Bebas Neue"/>
              <a:buNone/>
              <a:defRPr sz="2000">
                <a:latin typeface="Bebas Neue"/>
                <a:ea typeface="Bebas Neue"/>
                <a:cs typeface="Bebas Neue"/>
                <a:sym typeface="Bebas Neue"/>
              </a:defRPr>
            </a:lvl9pPr>
          </a:lstStyle>
          <a:p/>
        </p:txBody>
      </p:sp>
      <p:grpSp>
        <p:nvGrpSpPr>
          <p:cNvPr id="108" name="Google Shape;108;p14"/>
          <p:cNvGrpSpPr/>
          <p:nvPr/>
        </p:nvGrpSpPr>
        <p:grpSpPr>
          <a:xfrm>
            <a:off x="5833433" y="1836475"/>
            <a:ext cx="3426801" cy="3484114"/>
            <a:chOff x="5833433" y="1836475"/>
            <a:chExt cx="3426801" cy="3484114"/>
          </a:xfrm>
        </p:grpSpPr>
        <p:sp>
          <p:nvSpPr>
            <p:cNvPr id="109" name="Google Shape;109;p14"/>
            <p:cNvSpPr/>
            <p:nvPr/>
          </p:nvSpPr>
          <p:spPr>
            <a:xfrm rot="1354688">
              <a:off x="8383149" y="1953290"/>
              <a:ext cx="760269" cy="760269"/>
            </a:xfrm>
            <a:prstGeom prst="chord">
              <a:avLst>
                <a:gd fmla="val 2700000" name="adj1"/>
                <a:gd fmla="val 16200000" name="adj2"/>
              </a:avLst>
            </a:prstGeom>
            <a:solidFill>
              <a:srgbClr val="B7B7B7">
                <a:alpha val="5119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0" name="Google Shape;110;p14"/>
            <p:cNvSpPr/>
            <p:nvPr/>
          </p:nvSpPr>
          <p:spPr>
            <a:xfrm>
              <a:off x="6485225" y="4083775"/>
              <a:ext cx="237900" cy="237900"/>
            </a:xfrm>
            <a:prstGeom prst="ellipse">
              <a:avLst/>
            </a:prstGeom>
            <a:solidFill>
              <a:srgbClr val="B7B7B7">
                <a:alpha val="5119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1" name="Google Shape;111;p14"/>
            <p:cNvSpPr/>
            <p:nvPr/>
          </p:nvSpPr>
          <p:spPr>
            <a:xfrm rot="5400000">
              <a:off x="5833433" y="4468289"/>
              <a:ext cx="852300" cy="852300"/>
            </a:xfrm>
            <a:prstGeom prst="chord">
              <a:avLst>
                <a:gd fmla="val 5220805" name="adj1"/>
                <a:gd fmla="val 16371833" name="adj2"/>
              </a:avLst>
            </a:prstGeom>
            <a:solidFill>
              <a:srgbClr val="B7B7B7">
                <a:alpha val="5119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Quote">
  <p:cSld name="BLANK_1_1">
    <p:spTree>
      <p:nvGrpSpPr>
        <p:cNvPr id="112" name="Shape 112"/>
        <p:cNvGrpSpPr/>
        <p:nvPr/>
      </p:nvGrpSpPr>
      <p:grpSpPr>
        <a:xfrm>
          <a:off x="0" y="0"/>
          <a:ext cx="0" cy="0"/>
          <a:chOff x="0" y="0"/>
          <a:chExt cx="0" cy="0"/>
        </a:xfrm>
      </p:grpSpPr>
      <p:sp>
        <p:nvSpPr>
          <p:cNvPr id="113" name="Google Shape;113;p15"/>
          <p:cNvSpPr/>
          <p:nvPr/>
        </p:nvSpPr>
        <p:spPr>
          <a:xfrm>
            <a:off x="236400" y="222750"/>
            <a:ext cx="8671200" cy="4698000"/>
          </a:xfrm>
          <a:prstGeom prst="roundRect">
            <a:avLst>
              <a:gd fmla="val 2821" name="adj"/>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4" name="Google Shape;114;p15"/>
          <p:cNvSpPr txBox="1"/>
          <p:nvPr>
            <p:ph type="title"/>
          </p:nvPr>
        </p:nvSpPr>
        <p:spPr>
          <a:xfrm>
            <a:off x="817450" y="2947900"/>
            <a:ext cx="4626600" cy="531900"/>
          </a:xfrm>
          <a:prstGeom prst="rect">
            <a:avLst/>
          </a:prstGeom>
        </p:spPr>
        <p:txBody>
          <a:bodyPr anchorCtr="0" anchor="ctr" bIns="91425" lIns="91425" spcFirstLastPara="1" rIns="91425" wrap="square" tIns="91425">
            <a:noAutofit/>
          </a:bodyPr>
          <a:lstStyle>
            <a:lvl1pPr lvl="0" rtl="0">
              <a:spcBef>
                <a:spcPts val="0"/>
              </a:spcBef>
              <a:spcAft>
                <a:spcPts val="0"/>
              </a:spcAft>
              <a:buSzPts val="3000"/>
              <a:buNone/>
              <a:defRPr sz="2500"/>
            </a:lvl1pPr>
            <a:lvl2pPr lvl="1" rtl="0" algn="ctr">
              <a:spcBef>
                <a:spcPts val="0"/>
              </a:spcBef>
              <a:spcAft>
                <a:spcPts val="0"/>
              </a:spcAft>
              <a:buSzPts val="3000"/>
              <a:buNone/>
              <a:defRPr sz="3000"/>
            </a:lvl2pPr>
            <a:lvl3pPr lvl="2" rtl="0" algn="ctr">
              <a:spcBef>
                <a:spcPts val="0"/>
              </a:spcBef>
              <a:spcAft>
                <a:spcPts val="0"/>
              </a:spcAft>
              <a:buSzPts val="3000"/>
              <a:buNone/>
              <a:defRPr sz="3000"/>
            </a:lvl3pPr>
            <a:lvl4pPr lvl="3" rtl="0" algn="ctr">
              <a:spcBef>
                <a:spcPts val="0"/>
              </a:spcBef>
              <a:spcAft>
                <a:spcPts val="0"/>
              </a:spcAft>
              <a:buSzPts val="3000"/>
              <a:buNone/>
              <a:defRPr sz="3000"/>
            </a:lvl4pPr>
            <a:lvl5pPr lvl="4" rtl="0" algn="ctr">
              <a:spcBef>
                <a:spcPts val="0"/>
              </a:spcBef>
              <a:spcAft>
                <a:spcPts val="0"/>
              </a:spcAft>
              <a:buSzPts val="3000"/>
              <a:buNone/>
              <a:defRPr sz="3000"/>
            </a:lvl5pPr>
            <a:lvl6pPr lvl="5" rtl="0" algn="ctr">
              <a:spcBef>
                <a:spcPts val="0"/>
              </a:spcBef>
              <a:spcAft>
                <a:spcPts val="0"/>
              </a:spcAft>
              <a:buSzPts val="3000"/>
              <a:buNone/>
              <a:defRPr sz="3000"/>
            </a:lvl6pPr>
            <a:lvl7pPr lvl="6" rtl="0" algn="ctr">
              <a:spcBef>
                <a:spcPts val="0"/>
              </a:spcBef>
              <a:spcAft>
                <a:spcPts val="0"/>
              </a:spcAft>
              <a:buSzPts val="3000"/>
              <a:buNone/>
              <a:defRPr sz="3000"/>
            </a:lvl7pPr>
            <a:lvl8pPr lvl="7" rtl="0" algn="ctr">
              <a:spcBef>
                <a:spcPts val="0"/>
              </a:spcBef>
              <a:spcAft>
                <a:spcPts val="0"/>
              </a:spcAft>
              <a:buSzPts val="3000"/>
              <a:buNone/>
              <a:defRPr sz="3000"/>
            </a:lvl8pPr>
            <a:lvl9pPr lvl="8" rtl="0" algn="ctr">
              <a:spcBef>
                <a:spcPts val="0"/>
              </a:spcBef>
              <a:spcAft>
                <a:spcPts val="0"/>
              </a:spcAft>
              <a:buSzPts val="3000"/>
              <a:buNone/>
              <a:defRPr sz="3000"/>
            </a:lvl9pPr>
          </a:lstStyle>
          <a:p/>
        </p:txBody>
      </p:sp>
      <p:sp>
        <p:nvSpPr>
          <p:cNvPr id="115" name="Google Shape;115;p15"/>
          <p:cNvSpPr txBox="1"/>
          <p:nvPr>
            <p:ph idx="1" type="subTitle"/>
          </p:nvPr>
        </p:nvSpPr>
        <p:spPr>
          <a:xfrm>
            <a:off x="817450" y="1358925"/>
            <a:ext cx="7100100" cy="1478400"/>
          </a:xfrm>
          <a:prstGeom prst="rect">
            <a:avLst/>
          </a:prstGeom>
        </p:spPr>
        <p:txBody>
          <a:bodyPr anchorCtr="0" anchor="ctr" bIns="91425" lIns="91425" spcFirstLastPara="1" rIns="91425" wrap="square" tIns="91425">
            <a:noAutofit/>
          </a:bodyPr>
          <a:lstStyle>
            <a:lvl1pPr lvl="0" rtl="0">
              <a:lnSpc>
                <a:spcPct val="100000"/>
              </a:lnSpc>
              <a:spcBef>
                <a:spcPts val="0"/>
              </a:spcBef>
              <a:spcAft>
                <a:spcPts val="0"/>
              </a:spcAft>
              <a:buSzPts val="3000"/>
              <a:buNone/>
              <a:defRPr sz="3200"/>
            </a:lvl1pPr>
            <a:lvl2pPr lvl="1" rtl="0" algn="ctr">
              <a:lnSpc>
                <a:spcPct val="100000"/>
              </a:lnSpc>
              <a:spcBef>
                <a:spcPts val="0"/>
              </a:spcBef>
              <a:spcAft>
                <a:spcPts val="0"/>
              </a:spcAft>
              <a:buSzPts val="3000"/>
              <a:buNone/>
              <a:defRPr sz="3000"/>
            </a:lvl2pPr>
            <a:lvl3pPr lvl="2" rtl="0" algn="ctr">
              <a:lnSpc>
                <a:spcPct val="100000"/>
              </a:lnSpc>
              <a:spcBef>
                <a:spcPts val="0"/>
              </a:spcBef>
              <a:spcAft>
                <a:spcPts val="0"/>
              </a:spcAft>
              <a:buSzPts val="3000"/>
              <a:buNone/>
              <a:defRPr sz="3000"/>
            </a:lvl3pPr>
            <a:lvl4pPr lvl="3" rtl="0" algn="ctr">
              <a:lnSpc>
                <a:spcPct val="100000"/>
              </a:lnSpc>
              <a:spcBef>
                <a:spcPts val="0"/>
              </a:spcBef>
              <a:spcAft>
                <a:spcPts val="0"/>
              </a:spcAft>
              <a:buSzPts val="3000"/>
              <a:buNone/>
              <a:defRPr sz="3000"/>
            </a:lvl4pPr>
            <a:lvl5pPr lvl="4" rtl="0" algn="ctr">
              <a:lnSpc>
                <a:spcPct val="100000"/>
              </a:lnSpc>
              <a:spcBef>
                <a:spcPts val="0"/>
              </a:spcBef>
              <a:spcAft>
                <a:spcPts val="0"/>
              </a:spcAft>
              <a:buSzPts val="3000"/>
              <a:buNone/>
              <a:defRPr sz="3000"/>
            </a:lvl5pPr>
            <a:lvl6pPr lvl="5" rtl="0" algn="ctr">
              <a:lnSpc>
                <a:spcPct val="100000"/>
              </a:lnSpc>
              <a:spcBef>
                <a:spcPts val="0"/>
              </a:spcBef>
              <a:spcAft>
                <a:spcPts val="0"/>
              </a:spcAft>
              <a:buSzPts val="3000"/>
              <a:buNone/>
              <a:defRPr sz="3000"/>
            </a:lvl6pPr>
            <a:lvl7pPr lvl="6" rtl="0" algn="ctr">
              <a:lnSpc>
                <a:spcPct val="100000"/>
              </a:lnSpc>
              <a:spcBef>
                <a:spcPts val="0"/>
              </a:spcBef>
              <a:spcAft>
                <a:spcPts val="0"/>
              </a:spcAft>
              <a:buSzPts val="3000"/>
              <a:buNone/>
              <a:defRPr sz="3000"/>
            </a:lvl7pPr>
            <a:lvl8pPr lvl="7" rtl="0" algn="ctr">
              <a:lnSpc>
                <a:spcPct val="100000"/>
              </a:lnSpc>
              <a:spcBef>
                <a:spcPts val="0"/>
              </a:spcBef>
              <a:spcAft>
                <a:spcPts val="0"/>
              </a:spcAft>
              <a:buSzPts val="3000"/>
              <a:buNone/>
              <a:defRPr sz="3000"/>
            </a:lvl8pPr>
            <a:lvl9pPr lvl="8" rtl="0" algn="ctr">
              <a:lnSpc>
                <a:spcPct val="100000"/>
              </a:lnSpc>
              <a:spcBef>
                <a:spcPts val="0"/>
              </a:spcBef>
              <a:spcAft>
                <a:spcPts val="0"/>
              </a:spcAft>
              <a:buSzPts val="3000"/>
              <a:buNone/>
              <a:defRPr sz="3000"/>
            </a:lvl9pPr>
          </a:lstStyle>
          <a:p/>
        </p:txBody>
      </p:sp>
      <p:grpSp>
        <p:nvGrpSpPr>
          <p:cNvPr id="116" name="Google Shape;116;p15"/>
          <p:cNvGrpSpPr/>
          <p:nvPr/>
        </p:nvGrpSpPr>
        <p:grpSpPr>
          <a:xfrm>
            <a:off x="953925" y="-26035"/>
            <a:ext cx="8673014" cy="5345782"/>
            <a:chOff x="953925" y="-26035"/>
            <a:chExt cx="8673014" cy="5345782"/>
          </a:xfrm>
        </p:grpSpPr>
        <p:sp>
          <p:nvSpPr>
            <p:cNvPr id="117" name="Google Shape;117;p15"/>
            <p:cNvSpPr/>
            <p:nvPr/>
          </p:nvSpPr>
          <p:spPr>
            <a:xfrm rot="6753469">
              <a:off x="1084817" y="4336439"/>
              <a:ext cx="852416" cy="852416"/>
            </a:xfrm>
            <a:prstGeom prst="chord">
              <a:avLst>
                <a:gd fmla="val 2700000" name="adj1"/>
                <a:gd fmla="val 16200000" name="adj2"/>
              </a:avLst>
            </a:prstGeom>
            <a:solidFill>
              <a:srgbClr val="B7B7B7">
                <a:alpha val="5119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8" name="Google Shape;118;p15"/>
            <p:cNvSpPr/>
            <p:nvPr/>
          </p:nvSpPr>
          <p:spPr>
            <a:xfrm>
              <a:off x="2438625" y="4449775"/>
              <a:ext cx="275700" cy="275700"/>
            </a:xfrm>
            <a:prstGeom prst="ellipse">
              <a:avLst/>
            </a:prstGeom>
            <a:solidFill>
              <a:srgbClr val="B7B7B7">
                <a:alpha val="5119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9" name="Google Shape;119;p15"/>
            <p:cNvSpPr/>
            <p:nvPr/>
          </p:nvSpPr>
          <p:spPr>
            <a:xfrm rot="-5400000">
              <a:off x="1529925" y="-26035"/>
              <a:ext cx="491400" cy="491400"/>
            </a:xfrm>
            <a:prstGeom prst="chord">
              <a:avLst>
                <a:gd fmla="val 5220805" name="adj1"/>
                <a:gd fmla="val 16371833" name="adj2"/>
              </a:avLst>
            </a:prstGeom>
            <a:solidFill>
              <a:srgbClr val="B7B7B7">
                <a:alpha val="5119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0" name="Google Shape;120;p15"/>
            <p:cNvSpPr/>
            <p:nvPr/>
          </p:nvSpPr>
          <p:spPr>
            <a:xfrm>
              <a:off x="8129038" y="465377"/>
              <a:ext cx="1497900" cy="1497900"/>
            </a:xfrm>
            <a:prstGeom prst="chord">
              <a:avLst>
                <a:gd fmla="val 5220805" name="adj1"/>
                <a:gd fmla="val 16371833" name="adj2"/>
              </a:avLst>
            </a:prstGeom>
            <a:solidFill>
              <a:srgbClr val="B7B7B7">
                <a:alpha val="5119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1" name="Google Shape;121;p15"/>
            <p:cNvSpPr/>
            <p:nvPr/>
          </p:nvSpPr>
          <p:spPr>
            <a:xfrm>
              <a:off x="1094600" y="357245"/>
              <a:ext cx="364500" cy="364500"/>
            </a:xfrm>
            <a:prstGeom prst="ellipse">
              <a:avLst/>
            </a:prstGeom>
            <a:solidFill>
              <a:srgbClr val="B7B7B7">
                <a:alpha val="5119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ext">
  <p:cSld name="CUSTOM">
    <p:spTree>
      <p:nvGrpSpPr>
        <p:cNvPr id="122" name="Shape 122"/>
        <p:cNvGrpSpPr/>
        <p:nvPr/>
      </p:nvGrpSpPr>
      <p:grpSpPr>
        <a:xfrm>
          <a:off x="0" y="0"/>
          <a:ext cx="0" cy="0"/>
          <a:chOff x="0" y="0"/>
          <a:chExt cx="0" cy="0"/>
        </a:xfrm>
      </p:grpSpPr>
      <p:sp>
        <p:nvSpPr>
          <p:cNvPr id="123" name="Google Shape;123;p16"/>
          <p:cNvSpPr/>
          <p:nvPr/>
        </p:nvSpPr>
        <p:spPr>
          <a:xfrm>
            <a:off x="236400" y="222750"/>
            <a:ext cx="8671200" cy="4698000"/>
          </a:xfrm>
          <a:prstGeom prst="roundRect">
            <a:avLst>
              <a:gd fmla="val 2821" name="adj"/>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4" name="Google Shape;124;p16"/>
          <p:cNvSpPr txBox="1"/>
          <p:nvPr>
            <p:ph type="title"/>
          </p:nvPr>
        </p:nvSpPr>
        <p:spPr>
          <a:xfrm>
            <a:off x="720000" y="1626725"/>
            <a:ext cx="4212300" cy="1131000"/>
          </a:xfrm>
          <a:prstGeom prst="rect">
            <a:avLst/>
          </a:prstGeom>
        </p:spPr>
        <p:txBody>
          <a:bodyPr anchorCtr="0" anchor="b" bIns="91425" lIns="91425" spcFirstLastPara="1" rIns="91425" wrap="square" tIns="91425">
            <a:noAutofit/>
          </a:bodyPr>
          <a:lstStyle>
            <a:lvl1pPr lvl="0"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p:txBody>
      </p:sp>
      <p:sp>
        <p:nvSpPr>
          <p:cNvPr id="125" name="Google Shape;125;p16"/>
          <p:cNvSpPr txBox="1"/>
          <p:nvPr>
            <p:ph idx="1" type="subTitle"/>
          </p:nvPr>
        </p:nvSpPr>
        <p:spPr>
          <a:xfrm>
            <a:off x="720000" y="2681550"/>
            <a:ext cx="4212300" cy="802800"/>
          </a:xfrm>
          <a:prstGeom prst="rect">
            <a:avLst/>
          </a:prstGeom>
        </p:spPr>
        <p:txBody>
          <a:bodyPr anchorCtr="0" anchor="t" bIns="91425" lIns="91425" spcFirstLastPara="1" rIns="91425" wrap="square" tIns="91425">
            <a:noAutofit/>
          </a:bodyPr>
          <a:lstStyle>
            <a:lvl1pPr lvl="0" rtl="0">
              <a:lnSpc>
                <a:spcPct val="100000"/>
              </a:lnSpc>
              <a:spcBef>
                <a:spcPts val="0"/>
              </a:spcBef>
              <a:spcAft>
                <a:spcPts val="0"/>
              </a:spcAft>
              <a:buSzPts val="1400"/>
              <a:buNone/>
              <a:defRPr/>
            </a:lvl1pPr>
            <a:lvl2pPr lvl="1" rtl="0" algn="ctr">
              <a:lnSpc>
                <a:spcPct val="100000"/>
              </a:lnSpc>
              <a:spcBef>
                <a:spcPts val="0"/>
              </a:spcBef>
              <a:spcAft>
                <a:spcPts val="0"/>
              </a:spcAft>
              <a:buSzPts val="1400"/>
              <a:buNone/>
              <a:defRPr/>
            </a:lvl2pPr>
            <a:lvl3pPr lvl="2" rtl="0" algn="ctr">
              <a:lnSpc>
                <a:spcPct val="100000"/>
              </a:lnSpc>
              <a:spcBef>
                <a:spcPts val="0"/>
              </a:spcBef>
              <a:spcAft>
                <a:spcPts val="0"/>
              </a:spcAft>
              <a:buSzPts val="1400"/>
              <a:buNone/>
              <a:defRPr/>
            </a:lvl3pPr>
            <a:lvl4pPr lvl="3" rtl="0" algn="ctr">
              <a:lnSpc>
                <a:spcPct val="100000"/>
              </a:lnSpc>
              <a:spcBef>
                <a:spcPts val="0"/>
              </a:spcBef>
              <a:spcAft>
                <a:spcPts val="0"/>
              </a:spcAft>
              <a:buSzPts val="1400"/>
              <a:buNone/>
              <a:defRPr/>
            </a:lvl4pPr>
            <a:lvl5pPr lvl="4" rtl="0" algn="ctr">
              <a:lnSpc>
                <a:spcPct val="100000"/>
              </a:lnSpc>
              <a:spcBef>
                <a:spcPts val="0"/>
              </a:spcBef>
              <a:spcAft>
                <a:spcPts val="0"/>
              </a:spcAft>
              <a:buSzPts val="1400"/>
              <a:buNone/>
              <a:defRPr/>
            </a:lvl5pPr>
            <a:lvl6pPr lvl="5" rtl="0" algn="ctr">
              <a:lnSpc>
                <a:spcPct val="100000"/>
              </a:lnSpc>
              <a:spcBef>
                <a:spcPts val="0"/>
              </a:spcBef>
              <a:spcAft>
                <a:spcPts val="0"/>
              </a:spcAft>
              <a:buSzPts val="1400"/>
              <a:buNone/>
              <a:defRPr/>
            </a:lvl6pPr>
            <a:lvl7pPr lvl="6" rtl="0" algn="ctr">
              <a:lnSpc>
                <a:spcPct val="100000"/>
              </a:lnSpc>
              <a:spcBef>
                <a:spcPts val="0"/>
              </a:spcBef>
              <a:spcAft>
                <a:spcPts val="0"/>
              </a:spcAft>
              <a:buSzPts val="1400"/>
              <a:buNone/>
              <a:defRPr/>
            </a:lvl7pPr>
            <a:lvl8pPr lvl="7" rtl="0" algn="ctr">
              <a:lnSpc>
                <a:spcPct val="100000"/>
              </a:lnSpc>
              <a:spcBef>
                <a:spcPts val="0"/>
              </a:spcBef>
              <a:spcAft>
                <a:spcPts val="0"/>
              </a:spcAft>
              <a:buSzPts val="1400"/>
              <a:buNone/>
              <a:defRPr/>
            </a:lvl8pPr>
            <a:lvl9pPr lvl="8" rtl="0" algn="ctr">
              <a:lnSpc>
                <a:spcPct val="100000"/>
              </a:lnSpc>
              <a:spcBef>
                <a:spcPts val="0"/>
              </a:spcBef>
              <a:spcAft>
                <a:spcPts val="0"/>
              </a:spcAft>
              <a:buSzPts val="1400"/>
              <a:buNone/>
              <a:defRPr/>
            </a:lvl9pPr>
          </a:lstStyle>
          <a:p/>
        </p:txBody>
      </p:sp>
      <p:sp>
        <p:nvSpPr>
          <p:cNvPr id="126" name="Google Shape;126;p16"/>
          <p:cNvSpPr/>
          <p:nvPr>
            <p:ph idx="2" type="pic"/>
          </p:nvPr>
        </p:nvSpPr>
        <p:spPr>
          <a:xfrm>
            <a:off x="5926075" y="539550"/>
            <a:ext cx="2504700" cy="4064400"/>
          </a:xfrm>
          <a:prstGeom prst="roundRect">
            <a:avLst>
              <a:gd fmla="val 16667" name="adj"/>
            </a:avLst>
          </a:prstGeom>
          <a:noFill/>
          <a:ln>
            <a:noFill/>
          </a:ln>
        </p:spPr>
      </p:sp>
      <p:grpSp>
        <p:nvGrpSpPr>
          <p:cNvPr id="127" name="Google Shape;127;p16"/>
          <p:cNvGrpSpPr/>
          <p:nvPr/>
        </p:nvGrpSpPr>
        <p:grpSpPr>
          <a:xfrm>
            <a:off x="268125" y="-490090"/>
            <a:ext cx="3739714" cy="5819022"/>
            <a:chOff x="268125" y="-490090"/>
            <a:chExt cx="3739714" cy="5819022"/>
          </a:xfrm>
        </p:grpSpPr>
        <p:sp>
          <p:nvSpPr>
            <p:cNvPr id="128" name="Google Shape;128;p16"/>
            <p:cNvSpPr/>
            <p:nvPr/>
          </p:nvSpPr>
          <p:spPr>
            <a:xfrm rot="6753469">
              <a:off x="399017" y="4345624"/>
              <a:ext cx="852416" cy="852416"/>
            </a:xfrm>
            <a:prstGeom prst="chord">
              <a:avLst>
                <a:gd fmla="val 2700000" name="adj1"/>
                <a:gd fmla="val 16200000" name="adj2"/>
              </a:avLst>
            </a:prstGeom>
            <a:solidFill>
              <a:srgbClr val="B7B7B7">
                <a:alpha val="5119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9" name="Google Shape;129;p16"/>
            <p:cNvSpPr/>
            <p:nvPr/>
          </p:nvSpPr>
          <p:spPr>
            <a:xfrm>
              <a:off x="575375" y="461575"/>
              <a:ext cx="275700" cy="275700"/>
            </a:xfrm>
            <a:prstGeom prst="ellipse">
              <a:avLst/>
            </a:prstGeom>
            <a:solidFill>
              <a:srgbClr val="B7B7B7">
                <a:alpha val="5119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0" name="Google Shape;130;p16"/>
            <p:cNvSpPr/>
            <p:nvPr/>
          </p:nvSpPr>
          <p:spPr>
            <a:xfrm rot="-5400000">
              <a:off x="2509938" y="-490090"/>
              <a:ext cx="1497900" cy="1497900"/>
            </a:xfrm>
            <a:prstGeom prst="chord">
              <a:avLst>
                <a:gd fmla="val 5220805" name="adj1"/>
                <a:gd fmla="val 16371833" name="adj2"/>
              </a:avLst>
            </a:prstGeom>
            <a:solidFill>
              <a:srgbClr val="B7B7B7">
                <a:alpha val="5119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ext 1">
  <p:cSld name="CUSTOM_4">
    <p:spTree>
      <p:nvGrpSpPr>
        <p:cNvPr id="131" name="Shape 131"/>
        <p:cNvGrpSpPr/>
        <p:nvPr/>
      </p:nvGrpSpPr>
      <p:grpSpPr>
        <a:xfrm>
          <a:off x="0" y="0"/>
          <a:ext cx="0" cy="0"/>
          <a:chOff x="0" y="0"/>
          <a:chExt cx="0" cy="0"/>
        </a:xfrm>
      </p:grpSpPr>
      <p:sp>
        <p:nvSpPr>
          <p:cNvPr id="132" name="Google Shape;132;p17"/>
          <p:cNvSpPr/>
          <p:nvPr/>
        </p:nvSpPr>
        <p:spPr>
          <a:xfrm>
            <a:off x="236400" y="222750"/>
            <a:ext cx="8671200" cy="4698000"/>
          </a:xfrm>
          <a:prstGeom prst="roundRect">
            <a:avLst>
              <a:gd fmla="val 2821" name="adj"/>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133" name="Google Shape;133;p17"/>
          <p:cNvGrpSpPr/>
          <p:nvPr/>
        </p:nvGrpSpPr>
        <p:grpSpPr>
          <a:xfrm>
            <a:off x="-66705" y="583460"/>
            <a:ext cx="9688732" cy="4231617"/>
            <a:chOff x="-66705" y="583460"/>
            <a:chExt cx="9688732" cy="4231617"/>
          </a:xfrm>
        </p:grpSpPr>
        <p:sp>
          <p:nvSpPr>
            <p:cNvPr id="134" name="Google Shape;134;p17"/>
            <p:cNvSpPr/>
            <p:nvPr/>
          </p:nvSpPr>
          <p:spPr>
            <a:xfrm rot="1353852">
              <a:off x="7840776" y="1210424"/>
              <a:ext cx="1544101" cy="1544101"/>
            </a:xfrm>
            <a:prstGeom prst="chord">
              <a:avLst>
                <a:gd fmla="val 2700000" name="adj1"/>
                <a:gd fmla="val 16200000" name="adj2"/>
              </a:avLst>
            </a:prstGeom>
            <a:solidFill>
              <a:srgbClr val="B7B7B7">
                <a:alpha val="5119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5" name="Google Shape;135;p17"/>
            <p:cNvSpPr/>
            <p:nvPr/>
          </p:nvSpPr>
          <p:spPr>
            <a:xfrm rot="-9446074">
              <a:off x="34037" y="3629545"/>
              <a:ext cx="655916" cy="655916"/>
            </a:xfrm>
            <a:prstGeom prst="chord">
              <a:avLst>
                <a:gd fmla="val 2700000" name="adj1"/>
                <a:gd fmla="val 16200000" name="adj2"/>
              </a:avLst>
            </a:prstGeom>
            <a:solidFill>
              <a:srgbClr val="B7B7B7">
                <a:alpha val="5119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6" name="Google Shape;136;p17"/>
            <p:cNvSpPr/>
            <p:nvPr/>
          </p:nvSpPr>
          <p:spPr>
            <a:xfrm rot="5400000">
              <a:off x="416160" y="4539377"/>
              <a:ext cx="275700" cy="275700"/>
            </a:xfrm>
            <a:prstGeom prst="ellipse">
              <a:avLst/>
            </a:prstGeom>
            <a:solidFill>
              <a:srgbClr val="B7B7B7">
                <a:alpha val="5119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7" name="Google Shape;137;p17"/>
            <p:cNvSpPr/>
            <p:nvPr/>
          </p:nvSpPr>
          <p:spPr>
            <a:xfrm>
              <a:off x="8108228" y="583460"/>
              <a:ext cx="484800" cy="484800"/>
            </a:xfrm>
            <a:prstGeom prst="ellipse">
              <a:avLst/>
            </a:prstGeom>
            <a:solidFill>
              <a:srgbClr val="B7B7B7">
                <a:alpha val="5119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38" name="Google Shape;138;p17"/>
          <p:cNvSpPr txBox="1"/>
          <p:nvPr>
            <p:ph type="title"/>
          </p:nvPr>
        </p:nvSpPr>
        <p:spPr>
          <a:xfrm>
            <a:off x="713225" y="539500"/>
            <a:ext cx="4788000" cy="572700"/>
          </a:xfrm>
          <a:prstGeom prst="rect">
            <a:avLst/>
          </a:prstGeom>
        </p:spPr>
        <p:txBody>
          <a:bodyPr anchorCtr="0" anchor="t" bIns="91425" lIns="91425" spcFirstLastPara="1" rIns="91425" wrap="square" tIns="91425">
            <a:noAutofit/>
          </a:bodyPr>
          <a:lstStyle>
            <a:lvl1pPr lvl="0"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p:txBody>
      </p:sp>
      <p:sp>
        <p:nvSpPr>
          <p:cNvPr id="139" name="Google Shape;139;p17"/>
          <p:cNvSpPr txBox="1"/>
          <p:nvPr>
            <p:ph idx="1" type="subTitle"/>
          </p:nvPr>
        </p:nvSpPr>
        <p:spPr>
          <a:xfrm>
            <a:off x="713225" y="1322275"/>
            <a:ext cx="4509000" cy="644100"/>
          </a:xfrm>
          <a:prstGeom prst="rect">
            <a:avLst/>
          </a:prstGeom>
        </p:spPr>
        <p:txBody>
          <a:bodyPr anchorCtr="0" anchor="t" bIns="91425" lIns="91425" spcFirstLastPara="1" rIns="91425" wrap="square" tIns="91425">
            <a:noAutofit/>
          </a:bodyPr>
          <a:lstStyle>
            <a:lvl1pPr lvl="0" rtl="0">
              <a:lnSpc>
                <a:spcPct val="100000"/>
              </a:lnSpc>
              <a:spcBef>
                <a:spcPts val="0"/>
              </a:spcBef>
              <a:spcAft>
                <a:spcPts val="0"/>
              </a:spcAft>
              <a:buSzPts val="1400"/>
              <a:buNone/>
              <a:defRPr/>
            </a:lvl1pPr>
            <a:lvl2pPr lvl="1" rtl="0" algn="ctr">
              <a:lnSpc>
                <a:spcPct val="100000"/>
              </a:lnSpc>
              <a:spcBef>
                <a:spcPts val="0"/>
              </a:spcBef>
              <a:spcAft>
                <a:spcPts val="0"/>
              </a:spcAft>
              <a:buSzPts val="1400"/>
              <a:buNone/>
              <a:defRPr/>
            </a:lvl2pPr>
            <a:lvl3pPr lvl="2" rtl="0" algn="ctr">
              <a:lnSpc>
                <a:spcPct val="100000"/>
              </a:lnSpc>
              <a:spcBef>
                <a:spcPts val="0"/>
              </a:spcBef>
              <a:spcAft>
                <a:spcPts val="0"/>
              </a:spcAft>
              <a:buSzPts val="1400"/>
              <a:buNone/>
              <a:defRPr/>
            </a:lvl3pPr>
            <a:lvl4pPr lvl="3" rtl="0" algn="ctr">
              <a:lnSpc>
                <a:spcPct val="100000"/>
              </a:lnSpc>
              <a:spcBef>
                <a:spcPts val="0"/>
              </a:spcBef>
              <a:spcAft>
                <a:spcPts val="0"/>
              </a:spcAft>
              <a:buSzPts val="1400"/>
              <a:buNone/>
              <a:defRPr/>
            </a:lvl4pPr>
            <a:lvl5pPr lvl="4" rtl="0" algn="ctr">
              <a:lnSpc>
                <a:spcPct val="100000"/>
              </a:lnSpc>
              <a:spcBef>
                <a:spcPts val="0"/>
              </a:spcBef>
              <a:spcAft>
                <a:spcPts val="0"/>
              </a:spcAft>
              <a:buSzPts val="1400"/>
              <a:buNone/>
              <a:defRPr/>
            </a:lvl5pPr>
            <a:lvl6pPr lvl="5" rtl="0" algn="ctr">
              <a:lnSpc>
                <a:spcPct val="100000"/>
              </a:lnSpc>
              <a:spcBef>
                <a:spcPts val="0"/>
              </a:spcBef>
              <a:spcAft>
                <a:spcPts val="0"/>
              </a:spcAft>
              <a:buSzPts val="1400"/>
              <a:buNone/>
              <a:defRPr/>
            </a:lvl6pPr>
            <a:lvl7pPr lvl="6" rtl="0" algn="ctr">
              <a:lnSpc>
                <a:spcPct val="100000"/>
              </a:lnSpc>
              <a:spcBef>
                <a:spcPts val="0"/>
              </a:spcBef>
              <a:spcAft>
                <a:spcPts val="0"/>
              </a:spcAft>
              <a:buSzPts val="1400"/>
              <a:buNone/>
              <a:defRPr/>
            </a:lvl7pPr>
            <a:lvl8pPr lvl="7" rtl="0" algn="ctr">
              <a:lnSpc>
                <a:spcPct val="100000"/>
              </a:lnSpc>
              <a:spcBef>
                <a:spcPts val="0"/>
              </a:spcBef>
              <a:spcAft>
                <a:spcPts val="0"/>
              </a:spcAft>
              <a:buSzPts val="1400"/>
              <a:buNone/>
              <a:defRPr/>
            </a:lvl8pPr>
            <a:lvl9pPr lvl="8" rtl="0" algn="ctr">
              <a:lnSpc>
                <a:spcPct val="100000"/>
              </a:lnSpc>
              <a:spcBef>
                <a:spcPts val="0"/>
              </a:spcBef>
              <a:spcAft>
                <a:spcPts val="0"/>
              </a:spcAft>
              <a:buSzPts val="1400"/>
              <a:buNone/>
              <a:defRPr/>
            </a:lvl9pPr>
          </a:lstStyle>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1">
  <p:cSld name="TITLE_AND_TWO_COLUMNS_1">
    <p:spTree>
      <p:nvGrpSpPr>
        <p:cNvPr id="140" name="Shape 140"/>
        <p:cNvGrpSpPr/>
        <p:nvPr/>
      </p:nvGrpSpPr>
      <p:grpSpPr>
        <a:xfrm>
          <a:off x="0" y="0"/>
          <a:ext cx="0" cy="0"/>
          <a:chOff x="0" y="0"/>
          <a:chExt cx="0" cy="0"/>
        </a:xfrm>
      </p:grpSpPr>
      <p:sp>
        <p:nvSpPr>
          <p:cNvPr id="141" name="Google Shape;141;p18"/>
          <p:cNvSpPr/>
          <p:nvPr/>
        </p:nvSpPr>
        <p:spPr>
          <a:xfrm>
            <a:off x="236400" y="222750"/>
            <a:ext cx="8671200" cy="4698000"/>
          </a:xfrm>
          <a:prstGeom prst="roundRect">
            <a:avLst>
              <a:gd fmla="val 2821" name="adj"/>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2" name="Google Shape;142;p18"/>
          <p:cNvSpPr txBox="1"/>
          <p:nvPr>
            <p:ph type="title"/>
          </p:nvPr>
        </p:nvSpPr>
        <p:spPr>
          <a:xfrm>
            <a:off x="720000" y="539500"/>
            <a:ext cx="7704000" cy="572700"/>
          </a:xfrm>
          <a:prstGeom prst="rect">
            <a:avLst/>
          </a:prstGeom>
        </p:spPr>
        <p:txBody>
          <a:bodyPr anchorCtr="0" anchor="t" bIns="91425" lIns="91425" spcFirstLastPara="1" rIns="91425" wrap="square" tIns="91425">
            <a:noAutofit/>
          </a:bodyPr>
          <a:lstStyle>
            <a:lvl1pPr lvl="0"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p:txBody>
      </p:sp>
      <p:sp>
        <p:nvSpPr>
          <p:cNvPr id="143" name="Google Shape;143;p18"/>
          <p:cNvSpPr txBox="1"/>
          <p:nvPr>
            <p:ph idx="1" type="subTitle"/>
          </p:nvPr>
        </p:nvSpPr>
        <p:spPr>
          <a:xfrm>
            <a:off x="719990" y="3564183"/>
            <a:ext cx="3573300" cy="799200"/>
          </a:xfrm>
          <a:prstGeom prst="rect">
            <a:avLst/>
          </a:prstGeom>
        </p:spPr>
        <p:txBody>
          <a:bodyPr anchorCtr="0" anchor="t" bIns="91425" lIns="91425" spcFirstLastPara="1" rIns="91425" wrap="square" tIns="91425">
            <a:noAutofit/>
          </a:bodyPr>
          <a:lstStyle>
            <a:lvl1pPr lvl="0" rtl="0">
              <a:lnSpc>
                <a:spcPct val="100000"/>
              </a:lnSpc>
              <a:spcBef>
                <a:spcPts val="0"/>
              </a:spcBef>
              <a:spcAft>
                <a:spcPts val="0"/>
              </a:spcAft>
              <a:buSzPts val="1400"/>
              <a:buNone/>
              <a:defRPr b="0"/>
            </a:lvl1pPr>
            <a:lvl2pPr lvl="1" rtl="0" algn="ctr">
              <a:lnSpc>
                <a:spcPct val="100000"/>
              </a:lnSpc>
              <a:spcBef>
                <a:spcPts val="0"/>
              </a:spcBef>
              <a:spcAft>
                <a:spcPts val="0"/>
              </a:spcAft>
              <a:buSzPts val="1400"/>
              <a:buNone/>
              <a:defRPr/>
            </a:lvl2pPr>
            <a:lvl3pPr lvl="2" rtl="0" algn="ctr">
              <a:lnSpc>
                <a:spcPct val="100000"/>
              </a:lnSpc>
              <a:spcBef>
                <a:spcPts val="0"/>
              </a:spcBef>
              <a:spcAft>
                <a:spcPts val="0"/>
              </a:spcAft>
              <a:buSzPts val="1400"/>
              <a:buNone/>
              <a:defRPr/>
            </a:lvl3pPr>
            <a:lvl4pPr lvl="3" rtl="0" algn="ctr">
              <a:lnSpc>
                <a:spcPct val="100000"/>
              </a:lnSpc>
              <a:spcBef>
                <a:spcPts val="0"/>
              </a:spcBef>
              <a:spcAft>
                <a:spcPts val="0"/>
              </a:spcAft>
              <a:buSzPts val="1400"/>
              <a:buNone/>
              <a:defRPr/>
            </a:lvl4pPr>
            <a:lvl5pPr lvl="4" rtl="0" algn="ctr">
              <a:lnSpc>
                <a:spcPct val="100000"/>
              </a:lnSpc>
              <a:spcBef>
                <a:spcPts val="0"/>
              </a:spcBef>
              <a:spcAft>
                <a:spcPts val="0"/>
              </a:spcAft>
              <a:buSzPts val="1400"/>
              <a:buNone/>
              <a:defRPr/>
            </a:lvl5pPr>
            <a:lvl6pPr lvl="5" rtl="0" algn="ctr">
              <a:lnSpc>
                <a:spcPct val="100000"/>
              </a:lnSpc>
              <a:spcBef>
                <a:spcPts val="0"/>
              </a:spcBef>
              <a:spcAft>
                <a:spcPts val="0"/>
              </a:spcAft>
              <a:buSzPts val="1400"/>
              <a:buNone/>
              <a:defRPr/>
            </a:lvl6pPr>
            <a:lvl7pPr lvl="6" rtl="0" algn="ctr">
              <a:lnSpc>
                <a:spcPct val="100000"/>
              </a:lnSpc>
              <a:spcBef>
                <a:spcPts val="0"/>
              </a:spcBef>
              <a:spcAft>
                <a:spcPts val="0"/>
              </a:spcAft>
              <a:buSzPts val="1400"/>
              <a:buNone/>
              <a:defRPr/>
            </a:lvl7pPr>
            <a:lvl8pPr lvl="7" rtl="0" algn="ctr">
              <a:lnSpc>
                <a:spcPct val="100000"/>
              </a:lnSpc>
              <a:spcBef>
                <a:spcPts val="0"/>
              </a:spcBef>
              <a:spcAft>
                <a:spcPts val="0"/>
              </a:spcAft>
              <a:buSzPts val="1400"/>
              <a:buNone/>
              <a:defRPr/>
            </a:lvl8pPr>
            <a:lvl9pPr lvl="8" rtl="0" algn="ctr">
              <a:lnSpc>
                <a:spcPct val="100000"/>
              </a:lnSpc>
              <a:spcBef>
                <a:spcPts val="0"/>
              </a:spcBef>
              <a:spcAft>
                <a:spcPts val="0"/>
              </a:spcAft>
              <a:buSzPts val="1400"/>
              <a:buNone/>
              <a:defRPr/>
            </a:lvl9pPr>
          </a:lstStyle>
          <a:p/>
        </p:txBody>
      </p:sp>
      <p:sp>
        <p:nvSpPr>
          <p:cNvPr id="144" name="Google Shape;144;p18"/>
          <p:cNvSpPr txBox="1"/>
          <p:nvPr>
            <p:ph idx="2" type="subTitle"/>
          </p:nvPr>
        </p:nvSpPr>
        <p:spPr>
          <a:xfrm>
            <a:off x="719990" y="2121483"/>
            <a:ext cx="3573300" cy="799200"/>
          </a:xfrm>
          <a:prstGeom prst="rect">
            <a:avLst/>
          </a:prstGeom>
        </p:spPr>
        <p:txBody>
          <a:bodyPr anchorCtr="0" anchor="t" bIns="91425" lIns="91425" spcFirstLastPara="1" rIns="91425" wrap="square" tIns="91425">
            <a:noAutofit/>
          </a:bodyPr>
          <a:lstStyle>
            <a:lvl1pPr lvl="0" rtl="0">
              <a:lnSpc>
                <a:spcPct val="100000"/>
              </a:lnSpc>
              <a:spcBef>
                <a:spcPts val="0"/>
              </a:spcBef>
              <a:spcAft>
                <a:spcPts val="0"/>
              </a:spcAft>
              <a:buSzPts val="1400"/>
              <a:buNone/>
              <a:defRPr b="0"/>
            </a:lvl1pPr>
            <a:lvl2pPr lvl="1" rtl="0" algn="ctr">
              <a:lnSpc>
                <a:spcPct val="100000"/>
              </a:lnSpc>
              <a:spcBef>
                <a:spcPts val="0"/>
              </a:spcBef>
              <a:spcAft>
                <a:spcPts val="0"/>
              </a:spcAft>
              <a:buSzPts val="1400"/>
              <a:buNone/>
              <a:defRPr/>
            </a:lvl2pPr>
            <a:lvl3pPr lvl="2" rtl="0" algn="ctr">
              <a:lnSpc>
                <a:spcPct val="100000"/>
              </a:lnSpc>
              <a:spcBef>
                <a:spcPts val="0"/>
              </a:spcBef>
              <a:spcAft>
                <a:spcPts val="0"/>
              </a:spcAft>
              <a:buSzPts val="1400"/>
              <a:buNone/>
              <a:defRPr/>
            </a:lvl3pPr>
            <a:lvl4pPr lvl="3" rtl="0" algn="ctr">
              <a:lnSpc>
                <a:spcPct val="100000"/>
              </a:lnSpc>
              <a:spcBef>
                <a:spcPts val="0"/>
              </a:spcBef>
              <a:spcAft>
                <a:spcPts val="0"/>
              </a:spcAft>
              <a:buSzPts val="1400"/>
              <a:buNone/>
              <a:defRPr/>
            </a:lvl4pPr>
            <a:lvl5pPr lvl="4" rtl="0" algn="ctr">
              <a:lnSpc>
                <a:spcPct val="100000"/>
              </a:lnSpc>
              <a:spcBef>
                <a:spcPts val="0"/>
              </a:spcBef>
              <a:spcAft>
                <a:spcPts val="0"/>
              </a:spcAft>
              <a:buSzPts val="1400"/>
              <a:buNone/>
              <a:defRPr/>
            </a:lvl5pPr>
            <a:lvl6pPr lvl="5" rtl="0" algn="ctr">
              <a:lnSpc>
                <a:spcPct val="100000"/>
              </a:lnSpc>
              <a:spcBef>
                <a:spcPts val="0"/>
              </a:spcBef>
              <a:spcAft>
                <a:spcPts val="0"/>
              </a:spcAft>
              <a:buSzPts val="1400"/>
              <a:buNone/>
              <a:defRPr/>
            </a:lvl6pPr>
            <a:lvl7pPr lvl="6" rtl="0" algn="ctr">
              <a:lnSpc>
                <a:spcPct val="100000"/>
              </a:lnSpc>
              <a:spcBef>
                <a:spcPts val="0"/>
              </a:spcBef>
              <a:spcAft>
                <a:spcPts val="0"/>
              </a:spcAft>
              <a:buSzPts val="1400"/>
              <a:buNone/>
              <a:defRPr/>
            </a:lvl7pPr>
            <a:lvl8pPr lvl="7" rtl="0" algn="ctr">
              <a:lnSpc>
                <a:spcPct val="100000"/>
              </a:lnSpc>
              <a:spcBef>
                <a:spcPts val="0"/>
              </a:spcBef>
              <a:spcAft>
                <a:spcPts val="0"/>
              </a:spcAft>
              <a:buSzPts val="1400"/>
              <a:buNone/>
              <a:defRPr/>
            </a:lvl8pPr>
            <a:lvl9pPr lvl="8" rtl="0" algn="ctr">
              <a:lnSpc>
                <a:spcPct val="100000"/>
              </a:lnSpc>
              <a:spcBef>
                <a:spcPts val="0"/>
              </a:spcBef>
              <a:spcAft>
                <a:spcPts val="0"/>
              </a:spcAft>
              <a:buSzPts val="1400"/>
              <a:buNone/>
              <a:defRPr/>
            </a:lvl9pPr>
          </a:lstStyle>
          <a:p/>
        </p:txBody>
      </p:sp>
      <p:sp>
        <p:nvSpPr>
          <p:cNvPr id="145" name="Google Shape;145;p18"/>
          <p:cNvSpPr txBox="1"/>
          <p:nvPr>
            <p:ph idx="3" type="subTitle"/>
          </p:nvPr>
        </p:nvSpPr>
        <p:spPr>
          <a:xfrm>
            <a:off x="719991" y="3181902"/>
            <a:ext cx="3573300" cy="449400"/>
          </a:xfrm>
          <a:prstGeom prst="rect">
            <a:avLst/>
          </a:prstGeom>
        </p:spPr>
        <p:txBody>
          <a:bodyPr anchorCtr="0" anchor="t" bIns="91425" lIns="91425" spcFirstLastPara="1" rIns="91425" wrap="square" tIns="91425">
            <a:noAutofit/>
          </a:bodyPr>
          <a:lstStyle>
            <a:lvl1pPr lvl="0" rtl="0">
              <a:lnSpc>
                <a:spcPct val="100000"/>
              </a:lnSpc>
              <a:spcBef>
                <a:spcPts val="0"/>
              </a:spcBef>
              <a:spcAft>
                <a:spcPts val="0"/>
              </a:spcAft>
              <a:buSzPts val="2500"/>
              <a:buFont typeface="Bebas Neue"/>
              <a:buNone/>
              <a:defRPr sz="2000">
                <a:latin typeface="Outfit SemiBold"/>
                <a:ea typeface="Outfit SemiBold"/>
                <a:cs typeface="Outfit SemiBold"/>
                <a:sym typeface="Outfit SemiBold"/>
              </a:defRPr>
            </a:lvl1pPr>
            <a:lvl2pPr lvl="1" rtl="0" algn="ctr">
              <a:lnSpc>
                <a:spcPct val="100000"/>
              </a:lnSpc>
              <a:spcBef>
                <a:spcPts val="0"/>
              </a:spcBef>
              <a:spcAft>
                <a:spcPts val="0"/>
              </a:spcAft>
              <a:buSzPts val="2500"/>
              <a:buFont typeface="Bebas Neue"/>
              <a:buNone/>
              <a:defRPr sz="2500">
                <a:latin typeface="Bebas Neue"/>
                <a:ea typeface="Bebas Neue"/>
                <a:cs typeface="Bebas Neue"/>
                <a:sym typeface="Bebas Neue"/>
              </a:defRPr>
            </a:lvl2pPr>
            <a:lvl3pPr lvl="2" rtl="0" algn="ctr">
              <a:lnSpc>
                <a:spcPct val="100000"/>
              </a:lnSpc>
              <a:spcBef>
                <a:spcPts val="0"/>
              </a:spcBef>
              <a:spcAft>
                <a:spcPts val="0"/>
              </a:spcAft>
              <a:buSzPts val="2500"/>
              <a:buFont typeface="Bebas Neue"/>
              <a:buNone/>
              <a:defRPr sz="2500">
                <a:latin typeface="Bebas Neue"/>
                <a:ea typeface="Bebas Neue"/>
                <a:cs typeface="Bebas Neue"/>
                <a:sym typeface="Bebas Neue"/>
              </a:defRPr>
            </a:lvl3pPr>
            <a:lvl4pPr lvl="3" rtl="0" algn="ctr">
              <a:lnSpc>
                <a:spcPct val="100000"/>
              </a:lnSpc>
              <a:spcBef>
                <a:spcPts val="0"/>
              </a:spcBef>
              <a:spcAft>
                <a:spcPts val="0"/>
              </a:spcAft>
              <a:buSzPts val="2500"/>
              <a:buFont typeface="Bebas Neue"/>
              <a:buNone/>
              <a:defRPr sz="2500">
                <a:latin typeface="Bebas Neue"/>
                <a:ea typeface="Bebas Neue"/>
                <a:cs typeface="Bebas Neue"/>
                <a:sym typeface="Bebas Neue"/>
              </a:defRPr>
            </a:lvl4pPr>
            <a:lvl5pPr lvl="4" rtl="0" algn="ctr">
              <a:lnSpc>
                <a:spcPct val="100000"/>
              </a:lnSpc>
              <a:spcBef>
                <a:spcPts val="0"/>
              </a:spcBef>
              <a:spcAft>
                <a:spcPts val="0"/>
              </a:spcAft>
              <a:buSzPts val="2500"/>
              <a:buFont typeface="Bebas Neue"/>
              <a:buNone/>
              <a:defRPr sz="2500">
                <a:latin typeface="Bebas Neue"/>
                <a:ea typeface="Bebas Neue"/>
                <a:cs typeface="Bebas Neue"/>
                <a:sym typeface="Bebas Neue"/>
              </a:defRPr>
            </a:lvl5pPr>
            <a:lvl6pPr lvl="5" rtl="0" algn="ctr">
              <a:lnSpc>
                <a:spcPct val="100000"/>
              </a:lnSpc>
              <a:spcBef>
                <a:spcPts val="0"/>
              </a:spcBef>
              <a:spcAft>
                <a:spcPts val="0"/>
              </a:spcAft>
              <a:buSzPts val="2500"/>
              <a:buFont typeface="Bebas Neue"/>
              <a:buNone/>
              <a:defRPr sz="2500">
                <a:latin typeface="Bebas Neue"/>
                <a:ea typeface="Bebas Neue"/>
                <a:cs typeface="Bebas Neue"/>
                <a:sym typeface="Bebas Neue"/>
              </a:defRPr>
            </a:lvl6pPr>
            <a:lvl7pPr lvl="6" rtl="0" algn="ctr">
              <a:lnSpc>
                <a:spcPct val="100000"/>
              </a:lnSpc>
              <a:spcBef>
                <a:spcPts val="0"/>
              </a:spcBef>
              <a:spcAft>
                <a:spcPts val="0"/>
              </a:spcAft>
              <a:buSzPts val="2500"/>
              <a:buFont typeface="Bebas Neue"/>
              <a:buNone/>
              <a:defRPr sz="2500">
                <a:latin typeface="Bebas Neue"/>
                <a:ea typeface="Bebas Neue"/>
                <a:cs typeface="Bebas Neue"/>
                <a:sym typeface="Bebas Neue"/>
              </a:defRPr>
            </a:lvl7pPr>
            <a:lvl8pPr lvl="7" rtl="0" algn="ctr">
              <a:lnSpc>
                <a:spcPct val="100000"/>
              </a:lnSpc>
              <a:spcBef>
                <a:spcPts val="0"/>
              </a:spcBef>
              <a:spcAft>
                <a:spcPts val="0"/>
              </a:spcAft>
              <a:buSzPts val="2500"/>
              <a:buFont typeface="Bebas Neue"/>
              <a:buNone/>
              <a:defRPr sz="2500">
                <a:latin typeface="Bebas Neue"/>
                <a:ea typeface="Bebas Neue"/>
                <a:cs typeface="Bebas Neue"/>
                <a:sym typeface="Bebas Neue"/>
              </a:defRPr>
            </a:lvl8pPr>
            <a:lvl9pPr lvl="8" rtl="0" algn="ctr">
              <a:lnSpc>
                <a:spcPct val="100000"/>
              </a:lnSpc>
              <a:spcBef>
                <a:spcPts val="0"/>
              </a:spcBef>
              <a:spcAft>
                <a:spcPts val="0"/>
              </a:spcAft>
              <a:buSzPts val="2500"/>
              <a:buFont typeface="Bebas Neue"/>
              <a:buNone/>
              <a:defRPr sz="2500">
                <a:latin typeface="Bebas Neue"/>
                <a:ea typeface="Bebas Neue"/>
                <a:cs typeface="Bebas Neue"/>
                <a:sym typeface="Bebas Neue"/>
              </a:defRPr>
            </a:lvl9pPr>
          </a:lstStyle>
          <a:p/>
        </p:txBody>
      </p:sp>
      <p:sp>
        <p:nvSpPr>
          <p:cNvPr id="146" name="Google Shape;146;p18"/>
          <p:cNvSpPr txBox="1"/>
          <p:nvPr>
            <p:ph idx="4" type="subTitle"/>
          </p:nvPr>
        </p:nvSpPr>
        <p:spPr>
          <a:xfrm>
            <a:off x="719990" y="1739200"/>
            <a:ext cx="3573300" cy="449400"/>
          </a:xfrm>
          <a:prstGeom prst="rect">
            <a:avLst/>
          </a:prstGeom>
        </p:spPr>
        <p:txBody>
          <a:bodyPr anchorCtr="0" anchor="t" bIns="91425" lIns="91425" spcFirstLastPara="1" rIns="91425" wrap="square" tIns="91425">
            <a:noAutofit/>
          </a:bodyPr>
          <a:lstStyle>
            <a:lvl1pPr lvl="0" rtl="0">
              <a:lnSpc>
                <a:spcPct val="100000"/>
              </a:lnSpc>
              <a:spcBef>
                <a:spcPts val="0"/>
              </a:spcBef>
              <a:spcAft>
                <a:spcPts val="0"/>
              </a:spcAft>
              <a:buSzPts val="2500"/>
              <a:buFont typeface="Bebas Neue"/>
              <a:buNone/>
              <a:defRPr sz="2000">
                <a:latin typeface="Outfit SemiBold"/>
                <a:ea typeface="Outfit SemiBold"/>
                <a:cs typeface="Outfit SemiBold"/>
                <a:sym typeface="Outfit SemiBold"/>
              </a:defRPr>
            </a:lvl1pPr>
            <a:lvl2pPr lvl="1" rtl="0" algn="ctr">
              <a:lnSpc>
                <a:spcPct val="100000"/>
              </a:lnSpc>
              <a:spcBef>
                <a:spcPts val="0"/>
              </a:spcBef>
              <a:spcAft>
                <a:spcPts val="0"/>
              </a:spcAft>
              <a:buSzPts val="2500"/>
              <a:buFont typeface="Bebas Neue"/>
              <a:buNone/>
              <a:defRPr sz="2500">
                <a:latin typeface="Bebas Neue"/>
                <a:ea typeface="Bebas Neue"/>
                <a:cs typeface="Bebas Neue"/>
                <a:sym typeface="Bebas Neue"/>
              </a:defRPr>
            </a:lvl2pPr>
            <a:lvl3pPr lvl="2" rtl="0" algn="ctr">
              <a:lnSpc>
                <a:spcPct val="100000"/>
              </a:lnSpc>
              <a:spcBef>
                <a:spcPts val="0"/>
              </a:spcBef>
              <a:spcAft>
                <a:spcPts val="0"/>
              </a:spcAft>
              <a:buSzPts val="2500"/>
              <a:buFont typeface="Bebas Neue"/>
              <a:buNone/>
              <a:defRPr sz="2500">
                <a:latin typeface="Bebas Neue"/>
                <a:ea typeface="Bebas Neue"/>
                <a:cs typeface="Bebas Neue"/>
                <a:sym typeface="Bebas Neue"/>
              </a:defRPr>
            </a:lvl3pPr>
            <a:lvl4pPr lvl="3" rtl="0" algn="ctr">
              <a:lnSpc>
                <a:spcPct val="100000"/>
              </a:lnSpc>
              <a:spcBef>
                <a:spcPts val="0"/>
              </a:spcBef>
              <a:spcAft>
                <a:spcPts val="0"/>
              </a:spcAft>
              <a:buSzPts val="2500"/>
              <a:buFont typeface="Bebas Neue"/>
              <a:buNone/>
              <a:defRPr sz="2500">
                <a:latin typeface="Bebas Neue"/>
                <a:ea typeface="Bebas Neue"/>
                <a:cs typeface="Bebas Neue"/>
                <a:sym typeface="Bebas Neue"/>
              </a:defRPr>
            </a:lvl4pPr>
            <a:lvl5pPr lvl="4" rtl="0" algn="ctr">
              <a:lnSpc>
                <a:spcPct val="100000"/>
              </a:lnSpc>
              <a:spcBef>
                <a:spcPts val="0"/>
              </a:spcBef>
              <a:spcAft>
                <a:spcPts val="0"/>
              </a:spcAft>
              <a:buSzPts val="2500"/>
              <a:buFont typeface="Bebas Neue"/>
              <a:buNone/>
              <a:defRPr sz="2500">
                <a:latin typeface="Bebas Neue"/>
                <a:ea typeface="Bebas Neue"/>
                <a:cs typeface="Bebas Neue"/>
                <a:sym typeface="Bebas Neue"/>
              </a:defRPr>
            </a:lvl5pPr>
            <a:lvl6pPr lvl="5" rtl="0" algn="ctr">
              <a:lnSpc>
                <a:spcPct val="100000"/>
              </a:lnSpc>
              <a:spcBef>
                <a:spcPts val="0"/>
              </a:spcBef>
              <a:spcAft>
                <a:spcPts val="0"/>
              </a:spcAft>
              <a:buSzPts val="2500"/>
              <a:buFont typeface="Bebas Neue"/>
              <a:buNone/>
              <a:defRPr sz="2500">
                <a:latin typeface="Bebas Neue"/>
                <a:ea typeface="Bebas Neue"/>
                <a:cs typeface="Bebas Neue"/>
                <a:sym typeface="Bebas Neue"/>
              </a:defRPr>
            </a:lvl6pPr>
            <a:lvl7pPr lvl="6" rtl="0" algn="ctr">
              <a:lnSpc>
                <a:spcPct val="100000"/>
              </a:lnSpc>
              <a:spcBef>
                <a:spcPts val="0"/>
              </a:spcBef>
              <a:spcAft>
                <a:spcPts val="0"/>
              </a:spcAft>
              <a:buSzPts val="2500"/>
              <a:buFont typeface="Bebas Neue"/>
              <a:buNone/>
              <a:defRPr sz="2500">
                <a:latin typeface="Bebas Neue"/>
                <a:ea typeface="Bebas Neue"/>
                <a:cs typeface="Bebas Neue"/>
                <a:sym typeface="Bebas Neue"/>
              </a:defRPr>
            </a:lvl7pPr>
            <a:lvl8pPr lvl="7" rtl="0" algn="ctr">
              <a:lnSpc>
                <a:spcPct val="100000"/>
              </a:lnSpc>
              <a:spcBef>
                <a:spcPts val="0"/>
              </a:spcBef>
              <a:spcAft>
                <a:spcPts val="0"/>
              </a:spcAft>
              <a:buSzPts val="2500"/>
              <a:buFont typeface="Bebas Neue"/>
              <a:buNone/>
              <a:defRPr sz="2500">
                <a:latin typeface="Bebas Neue"/>
                <a:ea typeface="Bebas Neue"/>
                <a:cs typeface="Bebas Neue"/>
                <a:sym typeface="Bebas Neue"/>
              </a:defRPr>
            </a:lvl8pPr>
            <a:lvl9pPr lvl="8" rtl="0" algn="ctr">
              <a:lnSpc>
                <a:spcPct val="100000"/>
              </a:lnSpc>
              <a:spcBef>
                <a:spcPts val="0"/>
              </a:spcBef>
              <a:spcAft>
                <a:spcPts val="0"/>
              </a:spcAft>
              <a:buSzPts val="2500"/>
              <a:buFont typeface="Bebas Neue"/>
              <a:buNone/>
              <a:defRPr sz="2500">
                <a:latin typeface="Bebas Neue"/>
                <a:ea typeface="Bebas Neue"/>
                <a:cs typeface="Bebas Neue"/>
                <a:sym typeface="Bebas Neue"/>
              </a:defRPr>
            </a:lvl9pPr>
          </a:lstStyle>
          <a:p/>
        </p:txBody>
      </p:sp>
      <p:grpSp>
        <p:nvGrpSpPr>
          <p:cNvPr id="147" name="Google Shape;147;p18"/>
          <p:cNvGrpSpPr/>
          <p:nvPr/>
        </p:nvGrpSpPr>
        <p:grpSpPr>
          <a:xfrm>
            <a:off x="3849525" y="-26035"/>
            <a:ext cx="3810600" cy="5354967"/>
            <a:chOff x="3849525" y="-26035"/>
            <a:chExt cx="3810600" cy="5354967"/>
          </a:xfrm>
        </p:grpSpPr>
        <p:sp>
          <p:nvSpPr>
            <p:cNvPr id="148" name="Google Shape;148;p18"/>
            <p:cNvSpPr/>
            <p:nvPr/>
          </p:nvSpPr>
          <p:spPr>
            <a:xfrm rot="6753469">
              <a:off x="3980417" y="4345624"/>
              <a:ext cx="852416" cy="852416"/>
            </a:xfrm>
            <a:prstGeom prst="chord">
              <a:avLst>
                <a:gd fmla="val 2700000" name="adj1"/>
                <a:gd fmla="val 16200000" name="adj2"/>
              </a:avLst>
            </a:prstGeom>
            <a:solidFill>
              <a:srgbClr val="B7B7B7">
                <a:alpha val="5119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9" name="Google Shape;149;p18"/>
            <p:cNvSpPr/>
            <p:nvPr/>
          </p:nvSpPr>
          <p:spPr>
            <a:xfrm>
              <a:off x="5334225" y="4449775"/>
              <a:ext cx="275700" cy="275700"/>
            </a:xfrm>
            <a:prstGeom prst="ellipse">
              <a:avLst/>
            </a:prstGeom>
            <a:solidFill>
              <a:srgbClr val="B7B7B7">
                <a:alpha val="5119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0" name="Google Shape;150;p18"/>
            <p:cNvSpPr/>
            <p:nvPr/>
          </p:nvSpPr>
          <p:spPr>
            <a:xfrm flipH="1">
              <a:off x="6107453" y="429407"/>
              <a:ext cx="220200" cy="220200"/>
            </a:xfrm>
            <a:prstGeom prst="ellipse">
              <a:avLst/>
            </a:prstGeom>
            <a:solidFill>
              <a:srgbClr val="B7B7B7">
                <a:alpha val="5119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1" name="Google Shape;151;p18"/>
            <p:cNvSpPr/>
            <p:nvPr/>
          </p:nvSpPr>
          <p:spPr>
            <a:xfrm rot="-5400000">
              <a:off x="7168725" y="-26035"/>
              <a:ext cx="491400" cy="491400"/>
            </a:xfrm>
            <a:prstGeom prst="chord">
              <a:avLst>
                <a:gd fmla="val 5220805" name="adj1"/>
                <a:gd fmla="val 16371833" name="adj2"/>
              </a:avLst>
            </a:prstGeom>
            <a:solidFill>
              <a:srgbClr val="B7B7B7">
                <a:alpha val="5119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Tree>
  </p:cSld>
  <p:clrMapOvr>
    <a:masterClrMapping/>
  </p:clrMapOvr>
</p:sldLayout>
</file>

<file path=ppt/slideLayouts/slideLayout1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hree columns">
  <p:cSld name="CUSTOM_6">
    <p:spTree>
      <p:nvGrpSpPr>
        <p:cNvPr id="152" name="Shape 152"/>
        <p:cNvGrpSpPr/>
        <p:nvPr/>
      </p:nvGrpSpPr>
      <p:grpSpPr>
        <a:xfrm>
          <a:off x="0" y="0"/>
          <a:ext cx="0" cy="0"/>
          <a:chOff x="0" y="0"/>
          <a:chExt cx="0" cy="0"/>
        </a:xfrm>
      </p:grpSpPr>
      <p:sp>
        <p:nvSpPr>
          <p:cNvPr id="153" name="Google Shape;153;p19"/>
          <p:cNvSpPr/>
          <p:nvPr/>
        </p:nvSpPr>
        <p:spPr>
          <a:xfrm>
            <a:off x="236400" y="222750"/>
            <a:ext cx="8671200" cy="4698000"/>
          </a:xfrm>
          <a:prstGeom prst="roundRect">
            <a:avLst>
              <a:gd fmla="val 2821" name="adj"/>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4" name="Google Shape;154;p19"/>
          <p:cNvSpPr txBox="1"/>
          <p:nvPr>
            <p:ph type="title"/>
          </p:nvPr>
        </p:nvSpPr>
        <p:spPr>
          <a:xfrm>
            <a:off x="720000" y="539500"/>
            <a:ext cx="7704000" cy="572700"/>
          </a:xfrm>
          <a:prstGeom prst="rect">
            <a:avLst/>
          </a:prstGeom>
        </p:spPr>
        <p:txBody>
          <a:bodyPr anchorCtr="0" anchor="t" bIns="91425" lIns="91425" spcFirstLastPara="1" rIns="91425" wrap="square" tIns="91425">
            <a:noAutofit/>
          </a:bodyPr>
          <a:lstStyle>
            <a:lvl1pPr lvl="0"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p:txBody>
      </p:sp>
      <p:sp>
        <p:nvSpPr>
          <p:cNvPr id="155" name="Google Shape;155;p19"/>
          <p:cNvSpPr txBox="1"/>
          <p:nvPr>
            <p:ph idx="1" type="subTitle"/>
          </p:nvPr>
        </p:nvSpPr>
        <p:spPr>
          <a:xfrm>
            <a:off x="716613" y="1859440"/>
            <a:ext cx="2175300" cy="869400"/>
          </a:xfrm>
          <a:prstGeom prst="rect">
            <a:avLst/>
          </a:prstGeom>
        </p:spPr>
        <p:txBody>
          <a:bodyPr anchorCtr="0" anchor="t" bIns="91425" lIns="91425" spcFirstLastPara="1" rIns="91425" wrap="square" tIns="91425">
            <a:noAutofit/>
          </a:bodyPr>
          <a:lstStyle>
            <a:lvl1pPr lvl="0" rtl="0">
              <a:lnSpc>
                <a:spcPct val="100000"/>
              </a:lnSpc>
              <a:spcBef>
                <a:spcPts val="0"/>
              </a:spcBef>
              <a:spcAft>
                <a:spcPts val="0"/>
              </a:spcAft>
              <a:buSzPts val="1400"/>
              <a:buNone/>
              <a:defRPr sz="1400"/>
            </a:lvl1pPr>
            <a:lvl2pPr lvl="1" rtl="0" algn="ctr">
              <a:lnSpc>
                <a:spcPct val="100000"/>
              </a:lnSpc>
              <a:spcBef>
                <a:spcPts val="0"/>
              </a:spcBef>
              <a:spcAft>
                <a:spcPts val="0"/>
              </a:spcAft>
              <a:buSzPts val="1400"/>
              <a:buNone/>
              <a:defRPr/>
            </a:lvl2pPr>
            <a:lvl3pPr lvl="2" rtl="0" algn="ctr">
              <a:lnSpc>
                <a:spcPct val="100000"/>
              </a:lnSpc>
              <a:spcBef>
                <a:spcPts val="0"/>
              </a:spcBef>
              <a:spcAft>
                <a:spcPts val="0"/>
              </a:spcAft>
              <a:buSzPts val="1400"/>
              <a:buNone/>
              <a:defRPr/>
            </a:lvl3pPr>
            <a:lvl4pPr lvl="3" rtl="0" algn="ctr">
              <a:lnSpc>
                <a:spcPct val="100000"/>
              </a:lnSpc>
              <a:spcBef>
                <a:spcPts val="0"/>
              </a:spcBef>
              <a:spcAft>
                <a:spcPts val="0"/>
              </a:spcAft>
              <a:buSzPts val="1400"/>
              <a:buNone/>
              <a:defRPr/>
            </a:lvl4pPr>
            <a:lvl5pPr lvl="4" rtl="0" algn="ctr">
              <a:lnSpc>
                <a:spcPct val="100000"/>
              </a:lnSpc>
              <a:spcBef>
                <a:spcPts val="0"/>
              </a:spcBef>
              <a:spcAft>
                <a:spcPts val="0"/>
              </a:spcAft>
              <a:buSzPts val="1400"/>
              <a:buNone/>
              <a:defRPr/>
            </a:lvl5pPr>
            <a:lvl6pPr lvl="5" rtl="0" algn="ctr">
              <a:lnSpc>
                <a:spcPct val="100000"/>
              </a:lnSpc>
              <a:spcBef>
                <a:spcPts val="0"/>
              </a:spcBef>
              <a:spcAft>
                <a:spcPts val="0"/>
              </a:spcAft>
              <a:buSzPts val="1400"/>
              <a:buNone/>
              <a:defRPr/>
            </a:lvl6pPr>
            <a:lvl7pPr lvl="6" rtl="0" algn="ctr">
              <a:lnSpc>
                <a:spcPct val="100000"/>
              </a:lnSpc>
              <a:spcBef>
                <a:spcPts val="0"/>
              </a:spcBef>
              <a:spcAft>
                <a:spcPts val="0"/>
              </a:spcAft>
              <a:buSzPts val="1400"/>
              <a:buNone/>
              <a:defRPr/>
            </a:lvl7pPr>
            <a:lvl8pPr lvl="7" rtl="0" algn="ctr">
              <a:lnSpc>
                <a:spcPct val="100000"/>
              </a:lnSpc>
              <a:spcBef>
                <a:spcPts val="0"/>
              </a:spcBef>
              <a:spcAft>
                <a:spcPts val="0"/>
              </a:spcAft>
              <a:buSzPts val="1400"/>
              <a:buNone/>
              <a:defRPr/>
            </a:lvl8pPr>
            <a:lvl9pPr lvl="8" rtl="0" algn="ctr">
              <a:lnSpc>
                <a:spcPct val="100000"/>
              </a:lnSpc>
              <a:spcBef>
                <a:spcPts val="0"/>
              </a:spcBef>
              <a:spcAft>
                <a:spcPts val="0"/>
              </a:spcAft>
              <a:buSzPts val="1400"/>
              <a:buNone/>
              <a:defRPr/>
            </a:lvl9pPr>
          </a:lstStyle>
          <a:p/>
        </p:txBody>
      </p:sp>
      <p:sp>
        <p:nvSpPr>
          <p:cNvPr id="156" name="Google Shape;156;p19"/>
          <p:cNvSpPr txBox="1"/>
          <p:nvPr>
            <p:ph idx="2" type="subTitle"/>
          </p:nvPr>
        </p:nvSpPr>
        <p:spPr>
          <a:xfrm>
            <a:off x="3484350" y="2781852"/>
            <a:ext cx="2175300" cy="869400"/>
          </a:xfrm>
          <a:prstGeom prst="rect">
            <a:avLst/>
          </a:prstGeom>
        </p:spPr>
        <p:txBody>
          <a:bodyPr anchorCtr="0" anchor="t" bIns="91425" lIns="91425" spcFirstLastPara="1" rIns="91425" wrap="square" tIns="91425">
            <a:noAutofit/>
          </a:bodyPr>
          <a:lstStyle>
            <a:lvl1pPr lvl="0" rtl="0">
              <a:lnSpc>
                <a:spcPct val="100000"/>
              </a:lnSpc>
              <a:spcBef>
                <a:spcPts val="0"/>
              </a:spcBef>
              <a:spcAft>
                <a:spcPts val="0"/>
              </a:spcAft>
              <a:buSzPts val="1400"/>
              <a:buNone/>
              <a:defRPr sz="1400"/>
            </a:lvl1pPr>
            <a:lvl2pPr lvl="1" rtl="0" algn="ctr">
              <a:lnSpc>
                <a:spcPct val="100000"/>
              </a:lnSpc>
              <a:spcBef>
                <a:spcPts val="0"/>
              </a:spcBef>
              <a:spcAft>
                <a:spcPts val="0"/>
              </a:spcAft>
              <a:buSzPts val="1400"/>
              <a:buNone/>
              <a:defRPr/>
            </a:lvl2pPr>
            <a:lvl3pPr lvl="2" rtl="0" algn="ctr">
              <a:lnSpc>
                <a:spcPct val="100000"/>
              </a:lnSpc>
              <a:spcBef>
                <a:spcPts val="0"/>
              </a:spcBef>
              <a:spcAft>
                <a:spcPts val="0"/>
              </a:spcAft>
              <a:buSzPts val="1400"/>
              <a:buNone/>
              <a:defRPr/>
            </a:lvl3pPr>
            <a:lvl4pPr lvl="3" rtl="0" algn="ctr">
              <a:lnSpc>
                <a:spcPct val="100000"/>
              </a:lnSpc>
              <a:spcBef>
                <a:spcPts val="0"/>
              </a:spcBef>
              <a:spcAft>
                <a:spcPts val="0"/>
              </a:spcAft>
              <a:buSzPts val="1400"/>
              <a:buNone/>
              <a:defRPr/>
            </a:lvl4pPr>
            <a:lvl5pPr lvl="4" rtl="0" algn="ctr">
              <a:lnSpc>
                <a:spcPct val="100000"/>
              </a:lnSpc>
              <a:spcBef>
                <a:spcPts val="0"/>
              </a:spcBef>
              <a:spcAft>
                <a:spcPts val="0"/>
              </a:spcAft>
              <a:buSzPts val="1400"/>
              <a:buNone/>
              <a:defRPr/>
            </a:lvl5pPr>
            <a:lvl6pPr lvl="5" rtl="0" algn="ctr">
              <a:lnSpc>
                <a:spcPct val="100000"/>
              </a:lnSpc>
              <a:spcBef>
                <a:spcPts val="0"/>
              </a:spcBef>
              <a:spcAft>
                <a:spcPts val="0"/>
              </a:spcAft>
              <a:buSzPts val="1400"/>
              <a:buNone/>
              <a:defRPr/>
            </a:lvl6pPr>
            <a:lvl7pPr lvl="6" rtl="0" algn="ctr">
              <a:lnSpc>
                <a:spcPct val="100000"/>
              </a:lnSpc>
              <a:spcBef>
                <a:spcPts val="0"/>
              </a:spcBef>
              <a:spcAft>
                <a:spcPts val="0"/>
              </a:spcAft>
              <a:buSzPts val="1400"/>
              <a:buNone/>
              <a:defRPr/>
            </a:lvl7pPr>
            <a:lvl8pPr lvl="7" rtl="0" algn="ctr">
              <a:lnSpc>
                <a:spcPct val="100000"/>
              </a:lnSpc>
              <a:spcBef>
                <a:spcPts val="0"/>
              </a:spcBef>
              <a:spcAft>
                <a:spcPts val="0"/>
              </a:spcAft>
              <a:buSzPts val="1400"/>
              <a:buNone/>
              <a:defRPr/>
            </a:lvl8pPr>
            <a:lvl9pPr lvl="8" rtl="0" algn="ctr">
              <a:lnSpc>
                <a:spcPct val="100000"/>
              </a:lnSpc>
              <a:spcBef>
                <a:spcPts val="0"/>
              </a:spcBef>
              <a:spcAft>
                <a:spcPts val="0"/>
              </a:spcAft>
              <a:buSzPts val="1400"/>
              <a:buNone/>
              <a:defRPr/>
            </a:lvl9pPr>
          </a:lstStyle>
          <a:p/>
        </p:txBody>
      </p:sp>
      <p:sp>
        <p:nvSpPr>
          <p:cNvPr id="157" name="Google Shape;157;p19"/>
          <p:cNvSpPr txBox="1"/>
          <p:nvPr>
            <p:ph idx="3" type="subTitle"/>
          </p:nvPr>
        </p:nvSpPr>
        <p:spPr>
          <a:xfrm>
            <a:off x="6252087" y="3704265"/>
            <a:ext cx="2175300" cy="869400"/>
          </a:xfrm>
          <a:prstGeom prst="rect">
            <a:avLst/>
          </a:prstGeom>
        </p:spPr>
        <p:txBody>
          <a:bodyPr anchorCtr="0" anchor="t" bIns="91425" lIns="91425" spcFirstLastPara="1" rIns="91425" wrap="square" tIns="91425">
            <a:noAutofit/>
          </a:bodyPr>
          <a:lstStyle>
            <a:lvl1pPr lvl="0" rtl="0">
              <a:lnSpc>
                <a:spcPct val="100000"/>
              </a:lnSpc>
              <a:spcBef>
                <a:spcPts val="0"/>
              </a:spcBef>
              <a:spcAft>
                <a:spcPts val="0"/>
              </a:spcAft>
              <a:buSzPts val="1400"/>
              <a:buNone/>
              <a:defRPr sz="1400"/>
            </a:lvl1pPr>
            <a:lvl2pPr lvl="1" rtl="0" algn="ctr">
              <a:lnSpc>
                <a:spcPct val="100000"/>
              </a:lnSpc>
              <a:spcBef>
                <a:spcPts val="0"/>
              </a:spcBef>
              <a:spcAft>
                <a:spcPts val="0"/>
              </a:spcAft>
              <a:buSzPts val="1400"/>
              <a:buNone/>
              <a:defRPr/>
            </a:lvl2pPr>
            <a:lvl3pPr lvl="2" rtl="0" algn="ctr">
              <a:lnSpc>
                <a:spcPct val="100000"/>
              </a:lnSpc>
              <a:spcBef>
                <a:spcPts val="0"/>
              </a:spcBef>
              <a:spcAft>
                <a:spcPts val="0"/>
              </a:spcAft>
              <a:buSzPts val="1400"/>
              <a:buNone/>
              <a:defRPr/>
            </a:lvl3pPr>
            <a:lvl4pPr lvl="3" rtl="0" algn="ctr">
              <a:lnSpc>
                <a:spcPct val="100000"/>
              </a:lnSpc>
              <a:spcBef>
                <a:spcPts val="0"/>
              </a:spcBef>
              <a:spcAft>
                <a:spcPts val="0"/>
              </a:spcAft>
              <a:buSzPts val="1400"/>
              <a:buNone/>
              <a:defRPr/>
            </a:lvl4pPr>
            <a:lvl5pPr lvl="4" rtl="0" algn="ctr">
              <a:lnSpc>
                <a:spcPct val="100000"/>
              </a:lnSpc>
              <a:spcBef>
                <a:spcPts val="0"/>
              </a:spcBef>
              <a:spcAft>
                <a:spcPts val="0"/>
              </a:spcAft>
              <a:buSzPts val="1400"/>
              <a:buNone/>
              <a:defRPr/>
            </a:lvl5pPr>
            <a:lvl6pPr lvl="5" rtl="0" algn="ctr">
              <a:lnSpc>
                <a:spcPct val="100000"/>
              </a:lnSpc>
              <a:spcBef>
                <a:spcPts val="0"/>
              </a:spcBef>
              <a:spcAft>
                <a:spcPts val="0"/>
              </a:spcAft>
              <a:buSzPts val="1400"/>
              <a:buNone/>
              <a:defRPr/>
            </a:lvl6pPr>
            <a:lvl7pPr lvl="6" rtl="0" algn="ctr">
              <a:lnSpc>
                <a:spcPct val="100000"/>
              </a:lnSpc>
              <a:spcBef>
                <a:spcPts val="0"/>
              </a:spcBef>
              <a:spcAft>
                <a:spcPts val="0"/>
              </a:spcAft>
              <a:buSzPts val="1400"/>
              <a:buNone/>
              <a:defRPr/>
            </a:lvl7pPr>
            <a:lvl8pPr lvl="7" rtl="0" algn="ctr">
              <a:lnSpc>
                <a:spcPct val="100000"/>
              </a:lnSpc>
              <a:spcBef>
                <a:spcPts val="0"/>
              </a:spcBef>
              <a:spcAft>
                <a:spcPts val="0"/>
              </a:spcAft>
              <a:buSzPts val="1400"/>
              <a:buNone/>
              <a:defRPr/>
            </a:lvl8pPr>
            <a:lvl9pPr lvl="8" rtl="0" algn="ctr">
              <a:lnSpc>
                <a:spcPct val="100000"/>
              </a:lnSpc>
              <a:spcBef>
                <a:spcPts val="0"/>
              </a:spcBef>
              <a:spcAft>
                <a:spcPts val="0"/>
              </a:spcAft>
              <a:buSzPts val="1400"/>
              <a:buNone/>
              <a:defRPr/>
            </a:lvl9pPr>
          </a:lstStyle>
          <a:p/>
        </p:txBody>
      </p:sp>
      <p:sp>
        <p:nvSpPr>
          <p:cNvPr id="158" name="Google Shape;158;p19"/>
          <p:cNvSpPr txBox="1"/>
          <p:nvPr>
            <p:ph idx="4" type="subTitle"/>
          </p:nvPr>
        </p:nvSpPr>
        <p:spPr>
          <a:xfrm>
            <a:off x="716613" y="1472026"/>
            <a:ext cx="2175300" cy="432000"/>
          </a:xfrm>
          <a:prstGeom prst="rect">
            <a:avLst/>
          </a:prstGeom>
        </p:spPr>
        <p:txBody>
          <a:bodyPr anchorCtr="0" anchor="t" bIns="91425" lIns="91425" spcFirstLastPara="1" rIns="91425" wrap="square" tIns="91425">
            <a:noAutofit/>
          </a:bodyPr>
          <a:lstStyle>
            <a:lvl1pPr lvl="0" rtl="0">
              <a:lnSpc>
                <a:spcPct val="100000"/>
              </a:lnSpc>
              <a:spcBef>
                <a:spcPts val="0"/>
              </a:spcBef>
              <a:spcAft>
                <a:spcPts val="0"/>
              </a:spcAft>
              <a:buSzPts val="2500"/>
              <a:buFont typeface="Bebas Neue"/>
              <a:buNone/>
              <a:defRPr sz="2000">
                <a:latin typeface="Outfit SemiBold"/>
                <a:ea typeface="Outfit SemiBold"/>
                <a:cs typeface="Outfit SemiBold"/>
                <a:sym typeface="Outfit SemiBold"/>
              </a:defRPr>
            </a:lvl1pPr>
            <a:lvl2pPr lvl="1" rtl="0" algn="ctr">
              <a:lnSpc>
                <a:spcPct val="100000"/>
              </a:lnSpc>
              <a:spcBef>
                <a:spcPts val="0"/>
              </a:spcBef>
              <a:spcAft>
                <a:spcPts val="0"/>
              </a:spcAft>
              <a:buSzPts val="2500"/>
              <a:buFont typeface="Bebas Neue"/>
              <a:buNone/>
              <a:defRPr sz="2500">
                <a:latin typeface="Bebas Neue"/>
                <a:ea typeface="Bebas Neue"/>
                <a:cs typeface="Bebas Neue"/>
                <a:sym typeface="Bebas Neue"/>
              </a:defRPr>
            </a:lvl2pPr>
            <a:lvl3pPr lvl="2" rtl="0" algn="ctr">
              <a:lnSpc>
                <a:spcPct val="100000"/>
              </a:lnSpc>
              <a:spcBef>
                <a:spcPts val="0"/>
              </a:spcBef>
              <a:spcAft>
                <a:spcPts val="0"/>
              </a:spcAft>
              <a:buSzPts val="2500"/>
              <a:buFont typeface="Bebas Neue"/>
              <a:buNone/>
              <a:defRPr sz="2500">
                <a:latin typeface="Bebas Neue"/>
                <a:ea typeface="Bebas Neue"/>
                <a:cs typeface="Bebas Neue"/>
                <a:sym typeface="Bebas Neue"/>
              </a:defRPr>
            </a:lvl3pPr>
            <a:lvl4pPr lvl="3" rtl="0" algn="ctr">
              <a:lnSpc>
                <a:spcPct val="100000"/>
              </a:lnSpc>
              <a:spcBef>
                <a:spcPts val="0"/>
              </a:spcBef>
              <a:spcAft>
                <a:spcPts val="0"/>
              </a:spcAft>
              <a:buSzPts val="2500"/>
              <a:buFont typeface="Bebas Neue"/>
              <a:buNone/>
              <a:defRPr sz="2500">
                <a:latin typeface="Bebas Neue"/>
                <a:ea typeface="Bebas Neue"/>
                <a:cs typeface="Bebas Neue"/>
                <a:sym typeface="Bebas Neue"/>
              </a:defRPr>
            </a:lvl4pPr>
            <a:lvl5pPr lvl="4" rtl="0" algn="ctr">
              <a:lnSpc>
                <a:spcPct val="100000"/>
              </a:lnSpc>
              <a:spcBef>
                <a:spcPts val="0"/>
              </a:spcBef>
              <a:spcAft>
                <a:spcPts val="0"/>
              </a:spcAft>
              <a:buSzPts val="2500"/>
              <a:buFont typeface="Bebas Neue"/>
              <a:buNone/>
              <a:defRPr sz="2500">
                <a:latin typeface="Bebas Neue"/>
                <a:ea typeface="Bebas Neue"/>
                <a:cs typeface="Bebas Neue"/>
                <a:sym typeface="Bebas Neue"/>
              </a:defRPr>
            </a:lvl5pPr>
            <a:lvl6pPr lvl="5" rtl="0" algn="ctr">
              <a:lnSpc>
                <a:spcPct val="100000"/>
              </a:lnSpc>
              <a:spcBef>
                <a:spcPts val="0"/>
              </a:spcBef>
              <a:spcAft>
                <a:spcPts val="0"/>
              </a:spcAft>
              <a:buSzPts val="2500"/>
              <a:buFont typeface="Bebas Neue"/>
              <a:buNone/>
              <a:defRPr sz="2500">
                <a:latin typeface="Bebas Neue"/>
                <a:ea typeface="Bebas Neue"/>
                <a:cs typeface="Bebas Neue"/>
                <a:sym typeface="Bebas Neue"/>
              </a:defRPr>
            </a:lvl6pPr>
            <a:lvl7pPr lvl="6" rtl="0" algn="ctr">
              <a:lnSpc>
                <a:spcPct val="100000"/>
              </a:lnSpc>
              <a:spcBef>
                <a:spcPts val="0"/>
              </a:spcBef>
              <a:spcAft>
                <a:spcPts val="0"/>
              </a:spcAft>
              <a:buSzPts val="2500"/>
              <a:buFont typeface="Bebas Neue"/>
              <a:buNone/>
              <a:defRPr sz="2500">
                <a:latin typeface="Bebas Neue"/>
                <a:ea typeface="Bebas Neue"/>
                <a:cs typeface="Bebas Neue"/>
                <a:sym typeface="Bebas Neue"/>
              </a:defRPr>
            </a:lvl7pPr>
            <a:lvl8pPr lvl="7" rtl="0" algn="ctr">
              <a:lnSpc>
                <a:spcPct val="100000"/>
              </a:lnSpc>
              <a:spcBef>
                <a:spcPts val="0"/>
              </a:spcBef>
              <a:spcAft>
                <a:spcPts val="0"/>
              </a:spcAft>
              <a:buSzPts val="2500"/>
              <a:buFont typeface="Bebas Neue"/>
              <a:buNone/>
              <a:defRPr sz="2500">
                <a:latin typeface="Bebas Neue"/>
                <a:ea typeface="Bebas Neue"/>
                <a:cs typeface="Bebas Neue"/>
                <a:sym typeface="Bebas Neue"/>
              </a:defRPr>
            </a:lvl8pPr>
            <a:lvl9pPr lvl="8" rtl="0" algn="ctr">
              <a:lnSpc>
                <a:spcPct val="100000"/>
              </a:lnSpc>
              <a:spcBef>
                <a:spcPts val="0"/>
              </a:spcBef>
              <a:spcAft>
                <a:spcPts val="0"/>
              </a:spcAft>
              <a:buSzPts val="2500"/>
              <a:buFont typeface="Bebas Neue"/>
              <a:buNone/>
              <a:defRPr sz="2500">
                <a:latin typeface="Bebas Neue"/>
                <a:ea typeface="Bebas Neue"/>
                <a:cs typeface="Bebas Neue"/>
                <a:sym typeface="Bebas Neue"/>
              </a:defRPr>
            </a:lvl9pPr>
          </a:lstStyle>
          <a:p/>
        </p:txBody>
      </p:sp>
      <p:sp>
        <p:nvSpPr>
          <p:cNvPr id="159" name="Google Shape;159;p19"/>
          <p:cNvSpPr txBox="1"/>
          <p:nvPr>
            <p:ph idx="5" type="subTitle"/>
          </p:nvPr>
        </p:nvSpPr>
        <p:spPr>
          <a:xfrm>
            <a:off x="3484350" y="2394439"/>
            <a:ext cx="2175300" cy="432000"/>
          </a:xfrm>
          <a:prstGeom prst="rect">
            <a:avLst/>
          </a:prstGeom>
        </p:spPr>
        <p:txBody>
          <a:bodyPr anchorCtr="0" anchor="t" bIns="91425" lIns="91425" spcFirstLastPara="1" rIns="91425" wrap="square" tIns="91425">
            <a:noAutofit/>
          </a:bodyPr>
          <a:lstStyle>
            <a:lvl1pPr lvl="0" rtl="0">
              <a:lnSpc>
                <a:spcPct val="100000"/>
              </a:lnSpc>
              <a:spcBef>
                <a:spcPts val="0"/>
              </a:spcBef>
              <a:spcAft>
                <a:spcPts val="0"/>
              </a:spcAft>
              <a:buSzPts val="2500"/>
              <a:buFont typeface="Bebas Neue"/>
              <a:buNone/>
              <a:defRPr sz="2000">
                <a:latin typeface="Outfit SemiBold"/>
                <a:ea typeface="Outfit SemiBold"/>
                <a:cs typeface="Outfit SemiBold"/>
                <a:sym typeface="Outfit SemiBold"/>
              </a:defRPr>
            </a:lvl1pPr>
            <a:lvl2pPr lvl="1" rtl="0" algn="ctr">
              <a:lnSpc>
                <a:spcPct val="100000"/>
              </a:lnSpc>
              <a:spcBef>
                <a:spcPts val="0"/>
              </a:spcBef>
              <a:spcAft>
                <a:spcPts val="0"/>
              </a:spcAft>
              <a:buSzPts val="2500"/>
              <a:buFont typeface="Bebas Neue"/>
              <a:buNone/>
              <a:defRPr sz="2500">
                <a:latin typeface="Bebas Neue"/>
                <a:ea typeface="Bebas Neue"/>
                <a:cs typeface="Bebas Neue"/>
                <a:sym typeface="Bebas Neue"/>
              </a:defRPr>
            </a:lvl2pPr>
            <a:lvl3pPr lvl="2" rtl="0" algn="ctr">
              <a:lnSpc>
                <a:spcPct val="100000"/>
              </a:lnSpc>
              <a:spcBef>
                <a:spcPts val="0"/>
              </a:spcBef>
              <a:spcAft>
                <a:spcPts val="0"/>
              </a:spcAft>
              <a:buSzPts val="2500"/>
              <a:buFont typeface="Bebas Neue"/>
              <a:buNone/>
              <a:defRPr sz="2500">
                <a:latin typeface="Bebas Neue"/>
                <a:ea typeface="Bebas Neue"/>
                <a:cs typeface="Bebas Neue"/>
                <a:sym typeface="Bebas Neue"/>
              </a:defRPr>
            </a:lvl3pPr>
            <a:lvl4pPr lvl="3" rtl="0" algn="ctr">
              <a:lnSpc>
                <a:spcPct val="100000"/>
              </a:lnSpc>
              <a:spcBef>
                <a:spcPts val="0"/>
              </a:spcBef>
              <a:spcAft>
                <a:spcPts val="0"/>
              </a:spcAft>
              <a:buSzPts val="2500"/>
              <a:buFont typeface="Bebas Neue"/>
              <a:buNone/>
              <a:defRPr sz="2500">
                <a:latin typeface="Bebas Neue"/>
                <a:ea typeface="Bebas Neue"/>
                <a:cs typeface="Bebas Neue"/>
                <a:sym typeface="Bebas Neue"/>
              </a:defRPr>
            </a:lvl4pPr>
            <a:lvl5pPr lvl="4" rtl="0" algn="ctr">
              <a:lnSpc>
                <a:spcPct val="100000"/>
              </a:lnSpc>
              <a:spcBef>
                <a:spcPts val="0"/>
              </a:spcBef>
              <a:spcAft>
                <a:spcPts val="0"/>
              </a:spcAft>
              <a:buSzPts val="2500"/>
              <a:buFont typeface="Bebas Neue"/>
              <a:buNone/>
              <a:defRPr sz="2500">
                <a:latin typeface="Bebas Neue"/>
                <a:ea typeface="Bebas Neue"/>
                <a:cs typeface="Bebas Neue"/>
                <a:sym typeface="Bebas Neue"/>
              </a:defRPr>
            </a:lvl5pPr>
            <a:lvl6pPr lvl="5" rtl="0" algn="ctr">
              <a:lnSpc>
                <a:spcPct val="100000"/>
              </a:lnSpc>
              <a:spcBef>
                <a:spcPts val="0"/>
              </a:spcBef>
              <a:spcAft>
                <a:spcPts val="0"/>
              </a:spcAft>
              <a:buSzPts val="2500"/>
              <a:buFont typeface="Bebas Neue"/>
              <a:buNone/>
              <a:defRPr sz="2500">
                <a:latin typeface="Bebas Neue"/>
                <a:ea typeface="Bebas Neue"/>
                <a:cs typeface="Bebas Neue"/>
                <a:sym typeface="Bebas Neue"/>
              </a:defRPr>
            </a:lvl6pPr>
            <a:lvl7pPr lvl="6" rtl="0" algn="ctr">
              <a:lnSpc>
                <a:spcPct val="100000"/>
              </a:lnSpc>
              <a:spcBef>
                <a:spcPts val="0"/>
              </a:spcBef>
              <a:spcAft>
                <a:spcPts val="0"/>
              </a:spcAft>
              <a:buSzPts val="2500"/>
              <a:buFont typeface="Bebas Neue"/>
              <a:buNone/>
              <a:defRPr sz="2500">
                <a:latin typeface="Bebas Neue"/>
                <a:ea typeface="Bebas Neue"/>
                <a:cs typeface="Bebas Neue"/>
                <a:sym typeface="Bebas Neue"/>
              </a:defRPr>
            </a:lvl7pPr>
            <a:lvl8pPr lvl="7" rtl="0" algn="ctr">
              <a:lnSpc>
                <a:spcPct val="100000"/>
              </a:lnSpc>
              <a:spcBef>
                <a:spcPts val="0"/>
              </a:spcBef>
              <a:spcAft>
                <a:spcPts val="0"/>
              </a:spcAft>
              <a:buSzPts val="2500"/>
              <a:buFont typeface="Bebas Neue"/>
              <a:buNone/>
              <a:defRPr sz="2500">
                <a:latin typeface="Bebas Neue"/>
                <a:ea typeface="Bebas Neue"/>
                <a:cs typeface="Bebas Neue"/>
                <a:sym typeface="Bebas Neue"/>
              </a:defRPr>
            </a:lvl8pPr>
            <a:lvl9pPr lvl="8" rtl="0" algn="ctr">
              <a:lnSpc>
                <a:spcPct val="100000"/>
              </a:lnSpc>
              <a:spcBef>
                <a:spcPts val="0"/>
              </a:spcBef>
              <a:spcAft>
                <a:spcPts val="0"/>
              </a:spcAft>
              <a:buSzPts val="2500"/>
              <a:buFont typeface="Bebas Neue"/>
              <a:buNone/>
              <a:defRPr sz="2500">
                <a:latin typeface="Bebas Neue"/>
                <a:ea typeface="Bebas Neue"/>
                <a:cs typeface="Bebas Neue"/>
                <a:sym typeface="Bebas Neue"/>
              </a:defRPr>
            </a:lvl9pPr>
          </a:lstStyle>
          <a:p/>
        </p:txBody>
      </p:sp>
      <p:sp>
        <p:nvSpPr>
          <p:cNvPr id="160" name="Google Shape;160;p19"/>
          <p:cNvSpPr txBox="1"/>
          <p:nvPr>
            <p:ph idx="6" type="subTitle"/>
          </p:nvPr>
        </p:nvSpPr>
        <p:spPr>
          <a:xfrm>
            <a:off x="6252087" y="3316851"/>
            <a:ext cx="2175300" cy="432000"/>
          </a:xfrm>
          <a:prstGeom prst="rect">
            <a:avLst/>
          </a:prstGeom>
        </p:spPr>
        <p:txBody>
          <a:bodyPr anchorCtr="0" anchor="t" bIns="91425" lIns="91425" spcFirstLastPara="1" rIns="91425" wrap="square" tIns="91425">
            <a:noAutofit/>
          </a:bodyPr>
          <a:lstStyle>
            <a:lvl1pPr lvl="0" rtl="0">
              <a:lnSpc>
                <a:spcPct val="100000"/>
              </a:lnSpc>
              <a:spcBef>
                <a:spcPts val="0"/>
              </a:spcBef>
              <a:spcAft>
                <a:spcPts val="0"/>
              </a:spcAft>
              <a:buSzPts val="2500"/>
              <a:buFont typeface="Bebas Neue"/>
              <a:buNone/>
              <a:defRPr sz="2000">
                <a:latin typeface="Outfit SemiBold"/>
                <a:ea typeface="Outfit SemiBold"/>
                <a:cs typeface="Outfit SemiBold"/>
                <a:sym typeface="Outfit SemiBold"/>
              </a:defRPr>
            </a:lvl1pPr>
            <a:lvl2pPr lvl="1" rtl="0" algn="ctr">
              <a:lnSpc>
                <a:spcPct val="100000"/>
              </a:lnSpc>
              <a:spcBef>
                <a:spcPts val="0"/>
              </a:spcBef>
              <a:spcAft>
                <a:spcPts val="0"/>
              </a:spcAft>
              <a:buSzPts val="2500"/>
              <a:buFont typeface="Bebas Neue"/>
              <a:buNone/>
              <a:defRPr sz="2500">
                <a:latin typeface="Bebas Neue"/>
                <a:ea typeface="Bebas Neue"/>
                <a:cs typeface="Bebas Neue"/>
                <a:sym typeface="Bebas Neue"/>
              </a:defRPr>
            </a:lvl2pPr>
            <a:lvl3pPr lvl="2" rtl="0" algn="ctr">
              <a:lnSpc>
                <a:spcPct val="100000"/>
              </a:lnSpc>
              <a:spcBef>
                <a:spcPts val="0"/>
              </a:spcBef>
              <a:spcAft>
                <a:spcPts val="0"/>
              </a:spcAft>
              <a:buSzPts val="2500"/>
              <a:buFont typeface="Bebas Neue"/>
              <a:buNone/>
              <a:defRPr sz="2500">
                <a:latin typeface="Bebas Neue"/>
                <a:ea typeface="Bebas Neue"/>
                <a:cs typeface="Bebas Neue"/>
                <a:sym typeface="Bebas Neue"/>
              </a:defRPr>
            </a:lvl3pPr>
            <a:lvl4pPr lvl="3" rtl="0" algn="ctr">
              <a:lnSpc>
                <a:spcPct val="100000"/>
              </a:lnSpc>
              <a:spcBef>
                <a:spcPts val="0"/>
              </a:spcBef>
              <a:spcAft>
                <a:spcPts val="0"/>
              </a:spcAft>
              <a:buSzPts val="2500"/>
              <a:buFont typeface="Bebas Neue"/>
              <a:buNone/>
              <a:defRPr sz="2500">
                <a:latin typeface="Bebas Neue"/>
                <a:ea typeface="Bebas Neue"/>
                <a:cs typeface="Bebas Neue"/>
                <a:sym typeface="Bebas Neue"/>
              </a:defRPr>
            </a:lvl4pPr>
            <a:lvl5pPr lvl="4" rtl="0" algn="ctr">
              <a:lnSpc>
                <a:spcPct val="100000"/>
              </a:lnSpc>
              <a:spcBef>
                <a:spcPts val="0"/>
              </a:spcBef>
              <a:spcAft>
                <a:spcPts val="0"/>
              </a:spcAft>
              <a:buSzPts val="2500"/>
              <a:buFont typeface="Bebas Neue"/>
              <a:buNone/>
              <a:defRPr sz="2500">
                <a:latin typeface="Bebas Neue"/>
                <a:ea typeface="Bebas Neue"/>
                <a:cs typeface="Bebas Neue"/>
                <a:sym typeface="Bebas Neue"/>
              </a:defRPr>
            </a:lvl5pPr>
            <a:lvl6pPr lvl="5" rtl="0" algn="ctr">
              <a:lnSpc>
                <a:spcPct val="100000"/>
              </a:lnSpc>
              <a:spcBef>
                <a:spcPts val="0"/>
              </a:spcBef>
              <a:spcAft>
                <a:spcPts val="0"/>
              </a:spcAft>
              <a:buSzPts val="2500"/>
              <a:buFont typeface="Bebas Neue"/>
              <a:buNone/>
              <a:defRPr sz="2500">
                <a:latin typeface="Bebas Neue"/>
                <a:ea typeface="Bebas Neue"/>
                <a:cs typeface="Bebas Neue"/>
                <a:sym typeface="Bebas Neue"/>
              </a:defRPr>
            </a:lvl6pPr>
            <a:lvl7pPr lvl="6" rtl="0" algn="ctr">
              <a:lnSpc>
                <a:spcPct val="100000"/>
              </a:lnSpc>
              <a:spcBef>
                <a:spcPts val="0"/>
              </a:spcBef>
              <a:spcAft>
                <a:spcPts val="0"/>
              </a:spcAft>
              <a:buSzPts val="2500"/>
              <a:buFont typeface="Bebas Neue"/>
              <a:buNone/>
              <a:defRPr sz="2500">
                <a:latin typeface="Bebas Neue"/>
                <a:ea typeface="Bebas Neue"/>
                <a:cs typeface="Bebas Neue"/>
                <a:sym typeface="Bebas Neue"/>
              </a:defRPr>
            </a:lvl7pPr>
            <a:lvl8pPr lvl="7" rtl="0" algn="ctr">
              <a:lnSpc>
                <a:spcPct val="100000"/>
              </a:lnSpc>
              <a:spcBef>
                <a:spcPts val="0"/>
              </a:spcBef>
              <a:spcAft>
                <a:spcPts val="0"/>
              </a:spcAft>
              <a:buSzPts val="2500"/>
              <a:buFont typeface="Bebas Neue"/>
              <a:buNone/>
              <a:defRPr sz="2500">
                <a:latin typeface="Bebas Neue"/>
                <a:ea typeface="Bebas Neue"/>
                <a:cs typeface="Bebas Neue"/>
                <a:sym typeface="Bebas Neue"/>
              </a:defRPr>
            </a:lvl8pPr>
            <a:lvl9pPr lvl="8" rtl="0" algn="ctr">
              <a:lnSpc>
                <a:spcPct val="100000"/>
              </a:lnSpc>
              <a:spcBef>
                <a:spcPts val="0"/>
              </a:spcBef>
              <a:spcAft>
                <a:spcPts val="0"/>
              </a:spcAft>
              <a:buSzPts val="2500"/>
              <a:buFont typeface="Bebas Neue"/>
              <a:buNone/>
              <a:defRPr sz="2500">
                <a:latin typeface="Bebas Neue"/>
                <a:ea typeface="Bebas Neue"/>
                <a:cs typeface="Bebas Neue"/>
                <a:sym typeface="Bebas Neue"/>
              </a:defRPr>
            </a:lvl9pPr>
          </a:lstStyle>
          <a:p/>
        </p:txBody>
      </p:sp>
      <p:grpSp>
        <p:nvGrpSpPr>
          <p:cNvPr id="161" name="Google Shape;161;p19"/>
          <p:cNvGrpSpPr/>
          <p:nvPr/>
        </p:nvGrpSpPr>
        <p:grpSpPr>
          <a:xfrm>
            <a:off x="713228" y="-488240"/>
            <a:ext cx="7633620" cy="5817172"/>
            <a:chOff x="713228" y="-488240"/>
            <a:chExt cx="7633620" cy="5817172"/>
          </a:xfrm>
        </p:grpSpPr>
        <p:sp>
          <p:nvSpPr>
            <p:cNvPr id="162" name="Google Shape;162;p19"/>
            <p:cNvSpPr/>
            <p:nvPr/>
          </p:nvSpPr>
          <p:spPr>
            <a:xfrm>
              <a:off x="1191525" y="400782"/>
              <a:ext cx="220200" cy="220200"/>
            </a:xfrm>
            <a:prstGeom prst="ellipse">
              <a:avLst/>
            </a:prstGeom>
            <a:solidFill>
              <a:srgbClr val="B7B7B7">
                <a:alpha val="5119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3" name="Google Shape;163;p19"/>
            <p:cNvSpPr/>
            <p:nvPr/>
          </p:nvSpPr>
          <p:spPr>
            <a:xfrm flipH="1" rot="5400000">
              <a:off x="6848948" y="-488240"/>
              <a:ext cx="1497900" cy="1497900"/>
            </a:xfrm>
            <a:prstGeom prst="chord">
              <a:avLst>
                <a:gd fmla="val 5220805" name="adj1"/>
                <a:gd fmla="val 16371833" name="adj2"/>
              </a:avLst>
            </a:prstGeom>
            <a:solidFill>
              <a:srgbClr val="B7B7B7">
                <a:alpha val="5119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4" name="Google Shape;164;p19"/>
            <p:cNvSpPr/>
            <p:nvPr/>
          </p:nvSpPr>
          <p:spPr>
            <a:xfrm flipH="1" rot="5400000">
              <a:off x="713228" y="-26035"/>
              <a:ext cx="491400" cy="491400"/>
            </a:xfrm>
            <a:prstGeom prst="chord">
              <a:avLst>
                <a:gd fmla="val 5220805" name="adj1"/>
                <a:gd fmla="val 16371833" name="adj2"/>
              </a:avLst>
            </a:prstGeom>
            <a:solidFill>
              <a:srgbClr val="B7B7B7">
                <a:alpha val="5119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5" name="Google Shape;165;p19"/>
            <p:cNvSpPr/>
            <p:nvPr/>
          </p:nvSpPr>
          <p:spPr>
            <a:xfrm rot="6753469">
              <a:off x="932417" y="4345624"/>
              <a:ext cx="852416" cy="852416"/>
            </a:xfrm>
            <a:prstGeom prst="chord">
              <a:avLst>
                <a:gd fmla="val 2700000" name="adj1"/>
                <a:gd fmla="val 16200000" name="adj2"/>
              </a:avLst>
            </a:prstGeom>
            <a:solidFill>
              <a:srgbClr val="B7B7B7">
                <a:alpha val="5119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Tree>
  </p:cSld>
  <p:clrMapOvr>
    <a:masterClrMapping/>
  </p:clrMapOvr>
</p:sldLayout>
</file>

<file path=ppt/slideLayouts/slideLayout1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hree columns 1">
  <p:cSld name="CUSTOM_6_1">
    <p:spTree>
      <p:nvGrpSpPr>
        <p:cNvPr id="166" name="Shape 166"/>
        <p:cNvGrpSpPr/>
        <p:nvPr/>
      </p:nvGrpSpPr>
      <p:grpSpPr>
        <a:xfrm>
          <a:off x="0" y="0"/>
          <a:ext cx="0" cy="0"/>
          <a:chOff x="0" y="0"/>
          <a:chExt cx="0" cy="0"/>
        </a:xfrm>
      </p:grpSpPr>
      <p:sp>
        <p:nvSpPr>
          <p:cNvPr id="167" name="Google Shape;167;p20"/>
          <p:cNvSpPr/>
          <p:nvPr/>
        </p:nvSpPr>
        <p:spPr>
          <a:xfrm>
            <a:off x="236400" y="222750"/>
            <a:ext cx="8671200" cy="4698000"/>
          </a:xfrm>
          <a:prstGeom prst="roundRect">
            <a:avLst>
              <a:gd fmla="val 2821" name="adj"/>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168" name="Google Shape;168;p20"/>
          <p:cNvGrpSpPr/>
          <p:nvPr/>
        </p:nvGrpSpPr>
        <p:grpSpPr>
          <a:xfrm>
            <a:off x="6442728" y="363674"/>
            <a:ext cx="3179298" cy="4954931"/>
            <a:chOff x="6442728" y="363674"/>
            <a:chExt cx="3179298" cy="4954931"/>
          </a:xfrm>
        </p:grpSpPr>
        <p:sp>
          <p:nvSpPr>
            <p:cNvPr id="169" name="Google Shape;169;p20"/>
            <p:cNvSpPr/>
            <p:nvPr/>
          </p:nvSpPr>
          <p:spPr>
            <a:xfrm rot="6754164">
              <a:off x="6575524" y="4321301"/>
              <a:ext cx="864508" cy="864508"/>
            </a:xfrm>
            <a:prstGeom prst="chord">
              <a:avLst>
                <a:gd fmla="val 2700000" name="adj1"/>
                <a:gd fmla="val 16200000" name="adj2"/>
              </a:avLst>
            </a:prstGeom>
            <a:solidFill>
              <a:srgbClr val="B7B7B7">
                <a:alpha val="5119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0" name="Google Shape;170;p20"/>
            <p:cNvSpPr/>
            <p:nvPr/>
          </p:nvSpPr>
          <p:spPr>
            <a:xfrm rot="1353852">
              <a:off x="7840776" y="600824"/>
              <a:ext cx="1544101" cy="1544101"/>
            </a:xfrm>
            <a:prstGeom prst="chord">
              <a:avLst>
                <a:gd fmla="val 2700000" name="adj1"/>
                <a:gd fmla="val 16200000" name="adj2"/>
              </a:avLst>
            </a:prstGeom>
            <a:solidFill>
              <a:srgbClr val="B7B7B7">
                <a:alpha val="5119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1" name="Google Shape;171;p20"/>
            <p:cNvSpPr/>
            <p:nvPr/>
          </p:nvSpPr>
          <p:spPr>
            <a:xfrm rot="10800000">
              <a:off x="7662500" y="383947"/>
              <a:ext cx="311100" cy="311100"/>
            </a:xfrm>
            <a:prstGeom prst="ellipse">
              <a:avLst/>
            </a:prstGeom>
            <a:solidFill>
              <a:srgbClr val="B7B7B7">
                <a:alpha val="5119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72" name="Google Shape;172;p20"/>
          <p:cNvSpPr txBox="1"/>
          <p:nvPr>
            <p:ph type="title"/>
          </p:nvPr>
        </p:nvSpPr>
        <p:spPr>
          <a:xfrm>
            <a:off x="720000" y="539500"/>
            <a:ext cx="7704000" cy="572700"/>
          </a:xfrm>
          <a:prstGeom prst="rect">
            <a:avLst/>
          </a:prstGeom>
        </p:spPr>
        <p:txBody>
          <a:bodyPr anchorCtr="0" anchor="t" bIns="91425" lIns="91425" spcFirstLastPara="1" rIns="91425" wrap="square" tIns="91425">
            <a:noAutofit/>
          </a:bodyPr>
          <a:lstStyle>
            <a:lvl1pPr lvl="0"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p:txBody>
      </p:sp>
      <p:sp>
        <p:nvSpPr>
          <p:cNvPr id="173" name="Google Shape;173;p20"/>
          <p:cNvSpPr txBox="1"/>
          <p:nvPr>
            <p:ph idx="1" type="subTitle"/>
          </p:nvPr>
        </p:nvSpPr>
        <p:spPr>
          <a:xfrm>
            <a:off x="713225" y="1423104"/>
            <a:ext cx="4958100" cy="572700"/>
          </a:xfrm>
          <a:prstGeom prst="rect">
            <a:avLst/>
          </a:prstGeom>
        </p:spPr>
        <p:txBody>
          <a:bodyPr anchorCtr="0" anchor="t" bIns="91425" lIns="91425" spcFirstLastPara="1" rIns="91425" wrap="square" tIns="91425">
            <a:noAutofit/>
          </a:bodyPr>
          <a:lstStyle>
            <a:lvl1pPr lvl="0" rtl="0">
              <a:lnSpc>
                <a:spcPct val="100000"/>
              </a:lnSpc>
              <a:spcBef>
                <a:spcPts val="0"/>
              </a:spcBef>
              <a:spcAft>
                <a:spcPts val="0"/>
              </a:spcAft>
              <a:buSzPts val="1400"/>
              <a:buNone/>
              <a:defRPr sz="1400"/>
            </a:lvl1pPr>
            <a:lvl2pPr lvl="1" rtl="0" algn="ctr">
              <a:lnSpc>
                <a:spcPct val="100000"/>
              </a:lnSpc>
              <a:spcBef>
                <a:spcPts val="0"/>
              </a:spcBef>
              <a:spcAft>
                <a:spcPts val="0"/>
              </a:spcAft>
              <a:buSzPts val="1400"/>
              <a:buNone/>
              <a:defRPr/>
            </a:lvl2pPr>
            <a:lvl3pPr lvl="2" rtl="0" algn="ctr">
              <a:lnSpc>
                <a:spcPct val="100000"/>
              </a:lnSpc>
              <a:spcBef>
                <a:spcPts val="0"/>
              </a:spcBef>
              <a:spcAft>
                <a:spcPts val="0"/>
              </a:spcAft>
              <a:buSzPts val="1400"/>
              <a:buNone/>
              <a:defRPr/>
            </a:lvl3pPr>
            <a:lvl4pPr lvl="3" rtl="0" algn="ctr">
              <a:lnSpc>
                <a:spcPct val="100000"/>
              </a:lnSpc>
              <a:spcBef>
                <a:spcPts val="0"/>
              </a:spcBef>
              <a:spcAft>
                <a:spcPts val="0"/>
              </a:spcAft>
              <a:buSzPts val="1400"/>
              <a:buNone/>
              <a:defRPr/>
            </a:lvl4pPr>
            <a:lvl5pPr lvl="4" rtl="0" algn="ctr">
              <a:lnSpc>
                <a:spcPct val="100000"/>
              </a:lnSpc>
              <a:spcBef>
                <a:spcPts val="0"/>
              </a:spcBef>
              <a:spcAft>
                <a:spcPts val="0"/>
              </a:spcAft>
              <a:buSzPts val="1400"/>
              <a:buNone/>
              <a:defRPr/>
            </a:lvl5pPr>
            <a:lvl6pPr lvl="5" rtl="0" algn="ctr">
              <a:lnSpc>
                <a:spcPct val="100000"/>
              </a:lnSpc>
              <a:spcBef>
                <a:spcPts val="0"/>
              </a:spcBef>
              <a:spcAft>
                <a:spcPts val="0"/>
              </a:spcAft>
              <a:buSzPts val="1400"/>
              <a:buNone/>
              <a:defRPr/>
            </a:lvl6pPr>
            <a:lvl7pPr lvl="6" rtl="0" algn="ctr">
              <a:lnSpc>
                <a:spcPct val="100000"/>
              </a:lnSpc>
              <a:spcBef>
                <a:spcPts val="0"/>
              </a:spcBef>
              <a:spcAft>
                <a:spcPts val="0"/>
              </a:spcAft>
              <a:buSzPts val="1400"/>
              <a:buNone/>
              <a:defRPr/>
            </a:lvl7pPr>
            <a:lvl8pPr lvl="7" rtl="0" algn="ctr">
              <a:lnSpc>
                <a:spcPct val="100000"/>
              </a:lnSpc>
              <a:spcBef>
                <a:spcPts val="0"/>
              </a:spcBef>
              <a:spcAft>
                <a:spcPts val="0"/>
              </a:spcAft>
              <a:buSzPts val="1400"/>
              <a:buNone/>
              <a:defRPr/>
            </a:lvl8pPr>
            <a:lvl9pPr lvl="8" rtl="0" algn="ctr">
              <a:lnSpc>
                <a:spcPct val="100000"/>
              </a:lnSpc>
              <a:spcBef>
                <a:spcPts val="0"/>
              </a:spcBef>
              <a:spcAft>
                <a:spcPts val="0"/>
              </a:spcAft>
              <a:buSzPts val="1400"/>
              <a:buNone/>
              <a:defRPr/>
            </a:lvl9pPr>
          </a:lstStyle>
          <a:p/>
        </p:txBody>
      </p:sp>
      <p:sp>
        <p:nvSpPr>
          <p:cNvPr id="174" name="Google Shape;174;p20"/>
          <p:cNvSpPr txBox="1"/>
          <p:nvPr>
            <p:ph idx="2" type="subTitle"/>
          </p:nvPr>
        </p:nvSpPr>
        <p:spPr>
          <a:xfrm>
            <a:off x="713225" y="2536014"/>
            <a:ext cx="4958100" cy="572700"/>
          </a:xfrm>
          <a:prstGeom prst="rect">
            <a:avLst/>
          </a:prstGeom>
        </p:spPr>
        <p:txBody>
          <a:bodyPr anchorCtr="0" anchor="t" bIns="91425" lIns="91425" spcFirstLastPara="1" rIns="91425" wrap="square" tIns="91425">
            <a:noAutofit/>
          </a:bodyPr>
          <a:lstStyle>
            <a:lvl1pPr lvl="0" rtl="0">
              <a:lnSpc>
                <a:spcPct val="100000"/>
              </a:lnSpc>
              <a:spcBef>
                <a:spcPts val="0"/>
              </a:spcBef>
              <a:spcAft>
                <a:spcPts val="0"/>
              </a:spcAft>
              <a:buSzPts val="1400"/>
              <a:buNone/>
              <a:defRPr sz="1400"/>
            </a:lvl1pPr>
            <a:lvl2pPr lvl="1" rtl="0" algn="ctr">
              <a:lnSpc>
                <a:spcPct val="100000"/>
              </a:lnSpc>
              <a:spcBef>
                <a:spcPts val="0"/>
              </a:spcBef>
              <a:spcAft>
                <a:spcPts val="0"/>
              </a:spcAft>
              <a:buSzPts val="1400"/>
              <a:buNone/>
              <a:defRPr/>
            </a:lvl2pPr>
            <a:lvl3pPr lvl="2" rtl="0" algn="ctr">
              <a:lnSpc>
                <a:spcPct val="100000"/>
              </a:lnSpc>
              <a:spcBef>
                <a:spcPts val="0"/>
              </a:spcBef>
              <a:spcAft>
                <a:spcPts val="0"/>
              </a:spcAft>
              <a:buSzPts val="1400"/>
              <a:buNone/>
              <a:defRPr/>
            </a:lvl3pPr>
            <a:lvl4pPr lvl="3" rtl="0" algn="ctr">
              <a:lnSpc>
                <a:spcPct val="100000"/>
              </a:lnSpc>
              <a:spcBef>
                <a:spcPts val="0"/>
              </a:spcBef>
              <a:spcAft>
                <a:spcPts val="0"/>
              </a:spcAft>
              <a:buSzPts val="1400"/>
              <a:buNone/>
              <a:defRPr/>
            </a:lvl4pPr>
            <a:lvl5pPr lvl="4" rtl="0" algn="ctr">
              <a:lnSpc>
                <a:spcPct val="100000"/>
              </a:lnSpc>
              <a:spcBef>
                <a:spcPts val="0"/>
              </a:spcBef>
              <a:spcAft>
                <a:spcPts val="0"/>
              </a:spcAft>
              <a:buSzPts val="1400"/>
              <a:buNone/>
              <a:defRPr/>
            </a:lvl5pPr>
            <a:lvl6pPr lvl="5" rtl="0" algn="ctr">
              <a:lnSpc>
                <a:spcPct val="100000"/>
              </a:lnSpc>
              <a:spcBef>
                <a:spcPts val="0"/>
              </a:spcBef>
              <a:spcAft>
                <a:spcPts val="0"/>
              </a:spcAft>
              <a:buSzPts val="1400"/>
              <a:buNone/>
              <a:defRPr/>
            </a:lvl6pPr>
            <a:lvl7pPr lvl="6" rtl="0" algn="ctr">
              <a:lnSpc>
                <a:spcPct val="100000"/>
              </a:lnSpc>
              <a:spcBef>
                <a:spcPts val="0"/>
              </a:spcBef>
              <a:spcAft>
                <a:spcPts val="0"/>
              </a:spcAft>
              <a:buSzPts val="1400"/>
              <a:buNone/>
              <a:defRPr/>
            </a:lvl7pPr>
            <a:lvl8pPr lvl="7" rtl="0" algn="ctr">
              <a:lnSpc>
                <a:spcPct val="100000"/>
              </a:lnSpc>
              <a:spcBef>
                <a:spcPts val="0"/>
              </a:spcBef>
              <a:spcAft>
                <a:spcPts val="0"/>
              </a:spcAft>
              <a:buSzPts val="1400"/>
              <a:buNone/>
              <a:defRPr/>
            </a:lvl8pPr>
            <a:lvl9pPr lvl="8" rtl="0" algn="ctr">
              <a:lnSpc>
                <a:spcPct val="100000"/>
              </a:lnSpc>
              <a:spcBef>
                <a:spcPts val="0"/>
              </a:spcBef>
              <a:spcAft>
                <a:spcPts val="0"/>
              </a:spcAft>
              <a:buSzPts val="1400"/>
              <a:buNone/>
              <a:defRPr/>
            </a:lvl9pPr>
          </a:lstStyle>
          <a:p/>
        </p:txBody>
      </p:sp>
      <p:sp>
        <p:nvSpPr>
          <p:cNvPr id="175" name="Google Shape;175;p20"/>
          <p:cNvSpPr txBox="1"/>
          <p:nvPr>
            <p:ph idx="3" type="subTitle"/>
          </p:nvPr>
        </p:nvSpPr>
        <p:spPr>
          <a:xfrm>
            <a:off x="713225" y="3648924"/>
            <a:ext cx="4958100" cy="572700"/>
          </a:xfrm>
          <a:prstGeom prst="rect">
            <a:avLst/>
          </a:prstGeom>
        </p:spPr>
        <p:txBody>
          <a:bodyPr anchorCtr="0" anchor="t" bIns="91425" lIns="91425" spcFirstLastPara="1" rIns="91425" wrap="square" tIns="91425">
            <a:noAutofit/>
          </a:bodyPr>
          <a:lstStyle>
            <a:lvl1pPr lvl="0" rtl="0">
              <a:lnSpc>
                <a:spcPct val="100000"/>
              </a:lnSpc>
              <a:spcBef>
                <a:spcPts val="0"/>
              </a:spcBef>
              <a:spcAft>
                <a:spcPts val="0"/>
              </a:spcAft>
              <a:buSzPts val="1400"/>
              <a:buNone/>
              <a:defRPr sz="1400"/>
            </a:lvl1pPr>
            <a:lvl2pPr lvl="1" rtl="0" algn="ctr">
              <a:lnSpc>
                <a:spcPct val="100000"/>
              </a:lnSpc>
              <a:spcBef>
                <a:spcPts val="0"/>
              </a:spcBef>
              <a:spcAft>
                <a:spcPts val="0"/>
              </a:spcAft>
              <a:buSzPts val="1400"/>
              <a:buNone/>
              <a:defRPr/>
            </a:lvl2pPr>
            <a:lvl3pPr lvl="2" rtl="0" algn="ctr">
              <a:lnSpc>
                <a:spcPct val="100000"/>
              </a:lnSpc>
              <a:spcBef>
                <a:spcPts val="0"/>
              </a:spcBef>
              <a:spcAft>
                <a:spcPts val="0"/>
              </a:spcAft>
              <a:buSzPts val="1400"/>
              <a:buNone/>
              <a:defRPr/>
            </a:lvl3pPr>
            <a:lvl4pPr lvl="3" rtl="0" algn="ctr">
              <a:lnSpc>
                <a:spcPct val="100000"/>
              </a:lnSpc>
              <a:spcBef>
                <a:spcPts val="0"/>
              </a:spcBef>
              <a:spcAft>
                <a:spcPts val="0"/>
              </a:spcAft>
              <a:buSzPts val="1400"/>
              <a:buNone/>
              <a:defRPr/>
            </a:lvl4pPr>
            <a:lvl5pPr lvl="4" rtl="0" algn="ctr">
              <a:lnSpc>
                <a:spcPct val="100000"/>
              </a:lnSpc>
              <a:spcBef>
                <a:spcPts val="0"/>
              </a:spcBef>
              <a:spcAft>
                <a:spcPts val="0"/>
              </a:spcAft>
              <a:buSzPts val="1400"/>
              <a:buNone/>
              <a:defRPr/>
            </a:lvl5pPr>
            <a:lvl6pPr lvl="5" rtl="0" algn="ctr">
              <a:lnSpc>
                <a:spcPct val="100000"/>
              </a:lnSpc>
              <a:spcBef>
                <a:spcPts val="0"/>
              </a:spcBef>
              <a:spcAft>
                <a:spcPts val="0"/>
              </a:spcAft>
              <a:buSzPts val="1400"/>
              <a:buNone/>
              <a:defRPr/>
            </a:lvl6pPr>
            <a:lvl7pPr lvl="6" rtl="0" algn="ctr">
              <a:lnSpc>
                <a:spcPct val="100000"/>
              </a:lnSpc>
              <a:spcBef>
                <a:spcPts val="0"/>
              </a:spcBef>
              <a:spcAft>
                <a:spcPts val="0"/>
              </a:spcAft>
              <a:buSzPts val="1400"/>
              <a:buNone/>
              <a:defRPr/>
            </a:lvl7pPr>
            <a:lvl8pPr lvl="7" rtl="0" algn="ctr">
              <a:lnSpc>
                <a:spcPct val="100000"/>
              </a:lnSpc>
              <a:spcBef>
                <a:spcPts val="0"/>
              </a:spcBef>
              <a:spcAft>
                <a:spcPts val="0"/>
              </a:spcAft>
              <a:buSzPts val="1400"/>
              <a:buNone/>
              <a:defRPr/>
            </a:lvl8pPr>
            <a:lvl9pPr lvl="8" rtl="0" algn="ctr">
              <a:lnSpc>
                <a:spcPct val="100000"/>
              </a:lnSpc>
              <a:spcBef>
                <a:spcPts val="0"/>
              </a:spcBef>
              <a:spcAft>
                <a:spcPts val="0"/>
              </a:spcAft>
              <a:buSzPts val="1400"/>
              <a:buNone/>
              <a:defRPr/>
            </a:lvl9pPr>
          </a:lstStyle>
          <a:p/>
        </p:txBody>
      </p:sp>
      <p:sp>
        <p:nvSpPr>
          <p:cNvPr id="176" name="Google Shape;176;p20"/>
          <p:cNvSpPr txBox="1"/>
          <p:nvPr>
            <p:ph idx="4" type="subTitle"/>
          </p:nvPr>
        </p:nvSpPr>
        <p:spPr>
          <a:xfrm>
            <a:off x="713225" y="1911016"/>
            <a:ext cx="4958100" cy="432000"/>
          </a:xfrm>
          <a:prstGeom prst="rect">
            <a:avLst/>
          </a:prstGeom>
        </p:spPr>
        <p:txBody>
          <a:bodyPr anchorCtr="0" anchor="t" bIns="91425" lIns="91425" spcFirstLastPara="1" rIns="91425" wrap="square" tIns="91425">
            <a:noAutofit/>
          </a:bodyPr>
          <a:lstStyle>
            <a:lvl1pPr lvl="0" rtl="0">
              <a:lnSpc>
                <a:spcPct val="100000"/>
              </a:lnSpc>
              <a:spcBef>
                <a:spcPts val="0"/>
              </a:spcBef>
              <a:spcAft>
                <a:spcPts val="0"/>
              </a:spcAft>
              <a:buSzPts val="2500"/>
              <a:buFont typeface="Bebas Neue"/>
              <a:buNone/>
              <a:defRPr sz="2000">
                <a:latin typeface="Outfit SemiBold"/>
                <a:ea typeface="Outfit SemiBold"/>
                <a:cs typeface="Outfit SemiBold"/>
                <a:sym typeface="Outfit SemiBold"/>
              </a:defRPr>
            </a:lvl1pPr>
            <a:lvl2pPr lvl="1" rtl="0" algn="ctr">
              <a:lnSpc>
                <a:spcPct val="100000"/>
              </a:lnSpc>
              <a:spcBef>
                <a:spcPts val="0"/>
              </a:spcBef>
              <a:spcAft>
                <a:spcPts val="0"/>
              </a:spcAft>
              <a:buSzPts val="2500"/>
              <a:buFont typeface="Bebas Neue"/>
              <a:buNone/>
              <a:defRPr sz="2500">
                <a:latin typeface="Bebas Neue"/>
                <a:ea typeface="Bebas Neue"/>
                <a:cs typeface="Bebas Neue"/>
                <a:sym typeface="Bebas Neue"/>
              </a:defRPr>
            </a:lvl2pPr>
            <a:lvl3pPr lvl="2" rtl="0" algn="ctr">
              <a:lnSpc>
                <a:spcPct val="100000"/>
              </a:lnSpc>
              <a:spcBef>
                <a:spcPts val="0"/>
              </a:spcBef>
              <a:spcAft>
                <a:spcPts val="0"/>
              </a:spcAft>
              <a:buSzPts val="2500"/>
              <a:buFont typeface="Bebas Neue"/>
              <a:buNone/>
              <a:defRPr sz="2500">
                <a:latin typeface="Bebas Neue"/>
                <a:ea typeface="Bebas Neue"/>
                <a:cs typeface="Bebas Neue"/>
                <a:sym typeface="Bebas Neue"/>
              </a:defRPr>
            </a:lvl3pPr>
            <a:lvl4pPr lvl="3" rtl="0" algn="ctr">
              <a:lnSpc>
                <a:spcPct val="100000"/>
              </a:lnSpc>
              <a:spcBef>
                <a:spcPts val="0"/>
              </a:spcBef>
              <a:spcAft>
                <a:spcPts val="0"/>
              </a:spcAft>
              <a:buSzPts val="2500"/>
              <a:buFont typeface="Bebas Neue"/>
              <a:buNone/>
              <a:defRPr sz="2500">
                <a:latin typeface="Bebas Neue"/>
                <a:ea typeface="Bebas Neue"/>
                <a:cs typeface="Bebas Neue"/>
                <a:sym typeface="Bebas Neue"/>
              </a:defRPr>
            </a:lvl4pPr>
            <a:lvl5pPr lvl="4" rtl="0" algn="ctr">
              <a:lnSpc>
                <a:spcPct val="100000"/>
              </a:lnSpc>
              <a:spcBef>
                <a:spcPts val="0"/>
              </a:spcBef>
              <a:spcAft>
                <a:spcPts val="0"/>
              </a:spcAft>
              <a:buSzPts val="2500"/>
              <a:buFont typeface="Bebas Neue"/>
              <a:buNone/>
              <a:defRPr sz="2500">
                <a:latin typeface="Bebas Neue"/>
                <a:ea typeface="Bebas Neue"/>
                <a:cs typeface="Bebas Neue"/>
                <a:sym typeface="Bebas Neue"/>
              </a:defRPr>
            </a:lvl5pPr>
            <a:lvl6pPr lvl="5" rtl="0" algn="ctr">
              <a:lnSpc>
                <a:spcPct val="100000"/>
              </a:lnSpc>
              <a:spcBef>
                <a:spcPts val="0"/>
              </a:spcBef>
              <a:spcAft>
                <a:spcPts val="0"/>
              </a:spcAft>
              <a:buSzPts val="2500"/>
              <a:buFont typeface="Bebas Neue"/>
              <a:buNone/>
              <a:defRPr sz="2500">
                <a:latin typeface="Bebas Neue"/>
                <a:ea typeface="Bebas Neue"/>
                <a:cs typeface="Bebas Neue"/>
                <a:sym typeface="Bebas Neue"/>
              </a:defRPr>
            </a:lvl6pPr>
            <a:lvl7pPr lvl="6" rtl="0" algn="ctr">
              <a:lnSpc>
                <a:spcPct val="100000"/>
              </a:lnSpc>
              <a:spcBef>
                <a:spcPts val="0"/>
              </a:spcBef>
              <a:spcAft>
                <a:spcPts val="0"/>
              </a:spcAft>
              <a:buSzPts val="2500"/>
              <a:buFont typeface="Bebas Neue"/>
              <a:buNone/>
              <a:defRPr sz="2500">
                <a:latin typeface="Bebas Neue"/>
                <a:ea typeface="Bebas Neue"/>
                <a:cs typeface="Bebas Neue"/>
                <a:sym typeface="Bebas Neue"/>
              </a:defRPr>
            </a:lvl7pPr>
            <a:lvl8pPr lvl="7" rtl="0" algn="ctr">
              <a:lnSpc>
                <a:spcPct val="100000"/>
              </a:lnSpc>
              <a:spcBef>
                <a:spcPts val="0"/>
              </a:spcBef>
              <a:spcAft>
                <a:spcPts val="0"/>
              </a:spcAft>
              <a:buSzPts val="2500"/>
              <a:buFont typeface="Bebas Neue"/>
              <a:buNone/>
              <a:defRPr sz="2500">
                <a:latin typeface="Bebas Neue"/>
                <a:ea typeface="Bebas Neue"/>
                <a:cs typeface="Bebas Neue"/>
                <a:sym typeface="Bebas Neue"/>
              </a:defRPr>
            </a:lvl8pPr>
            <a:lvl9pPr lvl="8" rtl="0" algn="ctr">
              <a:lnSpc>
                <a:spcPct val="100000"/>
              </a:lnSpc>
              <a:spcBef>
                <a:spcPts val="0"/>
              </a:spcBef>
              <a:spcAft>
                <a:spcPts val="0"/>
              </a:spcAft>
              <a:buSzPts val="2500"/>
              <a:buFont typeface="Bebas Neue"/>
              <a:buNone/>
              <a:defRPr sz="2500">
                <a:latin typeface="Bebas Neue"/>
                <a:ea typeface="Bebas Neue"/>
                <a:cs typeface="Bebas Neue"/>
                <a:sym typeface="Bebas Neue"/>
              </a:defRPr>
            </a:lvl9pPr>
          </a:lstStyle>
          <a:p/>
        </p:txBody>
      </p:sp>
      <p:sp>
        <p:nvSpPr>
          <p:cNvPr id="177" name="Google Shape;177;p20"/>
          <p:cNvSpPr txBox="1"/>
          <p:nvPr>
            <p:ph idx="5" type="subTitle"/>
          </p:nvPr>
        </p:nvSpPr>
        <p:spPr>
          <a:xfrm>
            <a:off x="713225" y="3023928"/>
            <a:ext cx="4958100" cy="432000"/>
          </a:xfrm>
          <a:prstGeom prst="rect">
            <a:avLst/>
          </a:prstGeom>
        </p:spPr>
        <p:txBody>
          <a:bodyPr anchorCtr="0" anchor="t" bIns="91425" lIns="91425" spcFirstLastPara="1" rIns="91425" wrap="square" tIns="91425">
            <a:noAutofit/>
          </a:bodyPr>
          <a:lstStyle>
            <a:lvl1pPr lvl="0" rtl="0">
              <a:lnSpc>
                <a:spcPct val="100000"/>
              </a:lnSpc>
              <a:spcBef>
                <a:spcPts val="0"/>
              </a:spcBef>
              <a:spcAft>
                <a:spcPts val="0"/>
              </a:spcAft>
              <a:buSzPts val="2500"/>
              <a:buFont typeface="Bebas Neue"/>
              <a:buNone/>
              <a:defRPr sz="2000">
                <a:latin typeface="Outfit SemiBold"/>
                <a:ea typeface="Outfit SemiBold"/>
                <a:cs typeface="Outfit SemiBold"/>
                <a:sym typeface="Outfit SemiBold"/>
              </a:defRPr>
            </a:lvl1pPr>
            <a:lvl2pPr lvl="1" rtl="0" algn="ctr">
              <a:lnSpc>
                <a:spcPct val="100000"/>
              </a:lnSpc>
              <a:spcBef>
                <a:spcPts val="0"/>
              </a:spcBef>
              <a:spcAft>
                <a:spcPts val="0"/>
              </a:spcAft>
              <a:buSzPts val="2500"/>
              <a:buFont typeface="Bebas Neue"/>
              <a:buNone/>
              <a:defRPr sz="2500">
                <a:latin typeface="Bebas Neue"/>
                <a:ea typeface="Bebas Neue"/>
                <a:cs typeface="Bebas Neue"/>
                <a:sym typeface="Bebas Neue"/>
              </a:defRPr>
            </a:lvl2pPr>
            <a:lvl3pPr lvl="2" rtl="0" algn="ctr">
              <a:lnSpc>
                <a:spcPct val="100000"/>
              </a:lnSpc>
              <a:spcBef>
                <a:spcPts val="0"/>
              </a:spcBef>
              <a:spcAft>
                <a:spcPts val="0"/>
              </a:spcAft>
              <a:buSzPts val="2500"/>
              <a:buFont typeface="Bebas Neue"/>
              <a:buNone/>
              <a:defRPr sz="2500">
                <a:latin typeface="Bebas Neue"/>
                <a:ea typeface="Bebas Neue"/>
                <a:cs typeface="Bebas Neue"/>
                <a:sym typeface="Bebas Neue"/>
              </a:defRPr>
            </a:lvl3pPr>
            <a:lvl4pPr lvl="3" rtl="0" algn="ctr">
              <a:lnSpc>
                <a:spcPct val="100000"/>
              </a:lnSpc>
              <a:spcBef>
                <a:spcPts val="0"/>
              </a:spcBef>
              <a:spcAft>
                <a:spcPts val="0"/>
              </a:spcAft>
              <a:buSzPts val="2500"/>
              <a:buFont typeface="Bebas Neue"/>
              <a:buNone/>
              <a:defRPr sz="2500">
                <a:latin typeface="Bebas Neue"/>
                <a:ea typeface="Bebas Neue"/>
                <a:cs typeface="Bebas Neue"/>
                <a:sym typeface="Bebas Neue"/>
              </a:defRPr>
            </a:lvl4pPr>
            <a:lvl5pPr lvl="4" rtl="0" algn="ctr">
              <a:lnSpc>
                <a:spcPct val="100000"/>
              </a:lnSpc>
              <a:spcBef>
                <a:spcPts val="0"/>
              </a:spcBef>
              <a:spcAft>
                <a:spcPts val="0"/>
              </a:spcAft>
              <a:buSzPts val="2500"/>
              <a:buFont typeface="Bebas Neue"/>
              <a:buNone/>
              <a:defRPr sz="2500">
                <a:latin typeface="Bebas Neue"/>
                <a:ea typeface="Bebas Neue"/>
                <a:cs typeface="Bebas Neue"/>
                <a:sym typeface="Bebas Neue"/>
              </a:defRPr>
            </a:lvl5pPr>
            <a:lvl6pPr lvl="5" rtl="0" algn="ctr">
              <a:lnSpc>
                <a:spcPct val="100000"/>
              </a:lnSpc>
              <a:spcBef>
                <a:spcPts val="0"/>
              </a:spcBef>
              <a:spcAft>
                <a:spcPts val="0"/>
              </a:spcAft>
              <a:buSzPts val="2500"/>
              <a:buFont typeface="Bebas Neue"/>
              <a:buNone/>
              <a:defRPr sz="2500">
                <a:latin typeface="Bebas Neue"/>
                <a:ea typeface="Bebas Neue"/>
                <a:cs typeface="Bebas Neue"/>
                <a:sym typeface="Bebas Neue"/>
              </a:defRPr>
            </a:lvl6pPr>
            <a:lvl7pPr lvl="6" rtl="0" algn="ctr">
              <a:lnSpc>
                <a:spcPct val="100000"/>
              </a:lnSpc>
              <a:spcBef>
                <a:spcPts val="0"/>
              </a:spcBef>
              <a:spcAft>
                <a:spcPts val="0"/>
              </a:spcAft>
              <a:buSzPts val="2500"/>
              <a:buFont typeface="Bebas Neue"/>
              <a:buNone/>
              <a:defRPr sz="2500">
                <a:latin typeface="Bebas Neue"/>
                <a:ea typeface="Bebas Neue"/>
                <a:cs typeface="Bebas Neue"/>
                <a:sym typeface="Bebas Neue"/>
              </a:defRPr>
            </a:lvl7pPr>
            <a:lvl8pPr lvl="7" rtl="0" algn="ctr">
              <a:lnSpc>
                <a:spcPct val="100000"/>
              </a:lnSpc>
              <a:spcBef>
                <a:spcPts val="0"/>
              </a:spcBef>
              <a:spcAft>
                <a:spcPts val="0"/>
              </a:spcAft>
              <a:buSzPts val="2500"/>
              <a:buFont typeface="Bebas Neue"/>
              <a:buNone/>
              <a:defRPr sz="2500">
                <a:latin typeface="Bebas Neue"/>
                <a:ea typeface="Bebas Neue"/>
                <a:cs typeface="Bebas Neue"/>
                <a:sym typeface="Bebas Neue"/>
              </a:defRPr>
            </a:lvl8pPr>
            <a:lvl9pPr lvl="8" rtl="0" algn="ctr">
              <a:lnSpc>
                <a:spcPct val="100000"/>
              </a:lnSpc>
              <a:spcBef>
                <a:spcPts val="0"/>
              </a:spcBef>
              <a:spcAft>
                <a:spcPts val="0"/>
              </a:spcAft>
              <a:buSzPts val="2500"/>
              <a:buFont typeface="Bebas Neue"/>
              <a:buNone/>
              <a:defRPr sz="2500">
                <a:latin typeface="Bebas Neue"/>
                <a:ea typeface="Bebas Neue"/>
                <a:cs typeface="Bebas Neue"/>
                <a:sym typeface="Bebas Neue"/>
              </a:defRPr>
            </a:lvl9pPr>
          </a:lstStyle>
          <a:p/>
        </p:txBody>
      </p:sp>
      <p:sp>
        <p:nvSpPr>
          <p:cNvPr id="178" name="Google Shape;178;p20"/>
          <p:cNvSpPr txBox="1"/>
          <p:nvPr>
            <p:ph idx="6" type="subTitle"/>
          </p:nvPr>
        </p:nvSpPr>
        <p:spPr>
          <a:xfrm>
            <a:off x="713225" y="4136840"/>
            <a:ext cx="4958100" cy="432000"/>
          </a:xfrm>
          <a:prstGeom prst="rect">
            <a:avLst/>
          </a:prstGeom>
        </p:spPr>
        <p:txBody>
          <a:bodyPr anchorCtr="0" anchor="t" bIns="91425" lIns="91425" spcFirstLastPara="1" rIns="91425" wrap="square" tIns="91425">
            <a:noAutofit/>
          </a:bodyPr>
          <a:lstStyle>
            <a:lvl1pPr lvl="0" rtl="0">
              <a:lnSpc>
                <a:spcPct val="100000"/>
              </a:lnSpc>
              <a:spcBef>
                <a:spcPts val="0"/>
              </a:spcBef>
              <a:spcAft>
                <a:spcPts val="0"/>
              </a:spcAft>
              <a:buSzPts val="2500"/>
              <a:buFont typeface="Bebas Neue"/>
              <a:buNone/>
              <a:defRPr sz="2000">
                <a:latin typeface="Outfit SemiBold"/>
                <a:ea typeface="Outfit SemiBold"/>
                <a:cs typeface="Outfit SemiBold"/>
                <a:sym typeface="Outfit SemiBold"/>
              </a:defRPr>
            </a:lvl1pPr>
            <a:lvl2pPr lvl="1" rtl="0" algn="ctr">
              <a:lnSpc>
                <a:spcPct val="100000"/>
              </a:lnSpc>
              <a:spcBef>
                <a:spcPts val="0"/>
              </a:spcBef>
              <a:spcAft>
                <a:spcPts val="0"/>
              </a:spcAft>
              <a:buSzPts val="2500"/>
              <a:buFont typeface="Bebas Neue"/>
              <a:buNone/>
              <a:defRPr sz="2500">
                <a:latin typeface="Bebas Neue"/>
                <a:ea typeface="Bebas Neue"/>
                <a:cs typeface="Bebas Neue"/>
                <a:sym typeface="Bebas Neue"/>
              </a:defRPr>
            </a:lvl2pPr>
            <a:lvl3pPr lvl="2" rtl="0" algn="ctr">
              <a:lnSpc>
                <a:spcPct val="100000"/>
              </a:lnSpc>
              <a:spcBef>
                <a:spcPts val="0"/>
              </a:spcBef>
              <a:spcAft>
                <a:spcPts val="0"/>
              </a:spcAft>
              <a:buSzPts val="2500"/>
              <a:buFont typeface="Bebas Neue"/>
              <a:buNone/>
              <a:defRPr sz="2500">
                <a:latin typeface="Bebas Neue"/>
                <a:ea typeface="Bebas Neue"/>
                <a:cs typeface="Bebas Neue"/>
                <a:sym typeface="Bebas Neue"/>
              </a:defRPr>
            </a:lvl3pPr>
            <a:lvl4pPr lvl="3" rtl="0" algn="ctr">
              <a:lnSpc>
                <a:spcPct val="100000"/>
              </a:lnSpc>
              <a:spcBef>
                <a:spcPts val="0"/>
              </a:spcBef>
              <a:spcAft>
                <a:spcPts val="0"/>
              </a:spcAft>
              <a:buSzPts val="2500"/>
              <a:buFont typeface="Bebas Neue"/>
              <a:buNone/>
              <a:defRPr sz="2500">
                <a:latin typeface="Bebas Neue"/>
                <a:ea typeface="Bebas Neue"/>
                <a:cs typeface="Bebas Neue"/>
                <a:sym typeface="Bebas Neue"/>
              </a:defRPr>
            </a:lvl4pPr>
            <a:lvl5pPr lvl="4" rtl="0" algn="ctr">
              <a:lnSpc>
                <a:spcPct val="100000"/>
              </a:lnSpc>
              <a:spcBef>
                <a:spcPts val="0"/>
              </a:spcBef>
              <a:spcAft>
                <a:spcPts val="0"/>
              </a:spcAft>
              <a:buSzPts val="2500"/>
              <a:buFont typeface="Bebas Neue"/>
              <a:buNone/>
              <a:defRPr sz="2500">
                <a:latin typeface="Bebas Neue"/>
                <a:ea typeface="Bebas Neue"/>
                <a:cs typeface="Bebas Neue"/>
                <a:sym typeface="Bebas Neue"/>
              </a:defRPr>
            </a:lvl5pPr>
            <a:lvl6pPr lvl="5" rtl="0" algn="ctr">
              <a:lnSpc>
                <a:spcPct val="100000"/>
              </a:lnSpc>
              <a:spcBef>
                <a:spcPts val="0"/>
              </a:spcBef>
              <a:spcAft>
                <a:spcPts val="0"/>
              </a:spcAft>
              <a:buSzPts val="2500"/>
              <a:buFont typeface="Bebas Neue"/>
              <a:buNone/>
              <a:defRPr sz="2500">
                <a:latin typeface="Bebas Neue"/>
                <a:ea typeface="Bebas Neue"/>
                <a:cs typeface="Bebas Neue"/>
                <a:sym typeface="Bebas Neue"/>
              </a:defRPr>
            </a:lvl6pPr>
            <a:lvl7pPr lvl="6" rtl="0" algn="ctr">
              <a:lnSpc>
                <a:spcPct val="100000"/>
              </a:lnSpc>
              <a:spcBef>
                <a:spcPts val="0"/>
              </a:spcBef>
              <a:spcAft>
                <a:spcPts val="0"/>
              </a:spcAft>
              <a:buSzPts val="2500"/>
              <a:buFont typeface="Bebas Neue"/>
              <a:buNone/>
              <a:defRPr sz="2500">
                <a:latin typeface="Bebas Neue"/>
                <a:ea typeface="Bebas Neue"/>
                <a:cs typeface="Bebas Neue"/>
                <a:sym typeface="Bebas Neue"/>
              </a:defRPr>
            </a:lvl7pPr>
            <a:lvl8pPr lvl="7" rtl="0" algn="ctr">
              <a:lnSpc>
                <a:spcPct val="100000"/>
              </a:lnSpc>
              <a:spcBef>
                <a:spcPts val="0"/>
              </a:spcBef>
              <a:spcAft>
                <a:spcPts val="0"/>
              </a:spcAft>
              <a:buSzPts val="2500"/>
              <a:buFont typeface="Bebas Neue"/>
              <a:buNone/>
              <a:defRPr sz="2500">
                <a:latin typeface="Bebas Neue"/>
                <a:ea typeface="Bebas Neue"/>
                <a:cs typeface="Bebas Neue"/>
                <a:sym typeface="Bebas Neue"/>
              </a:defRPr>
            </a:lvl8pPr>
            <a:lvl9pPr lvl="8" rtl="0" algn="ctr">
              <a:lnSpc>
                <a:spcPct val="100000"/>
              </a:lnSpc>
              <a:spcBef>
                <a:spcPts val="0"/>
              </a:spcBef>
              <a:spcAft>
                <a:spcPts val="0"/>
              </a:spcAft>
              <a:buSzPts val="2500"/>
              <a:buFont typeface="Bebas Neue"/>
              <a:buNone/>
              <a:defRPr sz="2500">
                <a:latin typeface="Bebas Neue"/>
                <a:ea typeface="Bebas Neue"/>
                <a:cs typeface="Bebas Neue"/>
                <a:sym typeface="Bebas Neue"/>
              </a:defRPr>
            </a:lvl9pPr>
          </a:lstStyle>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3" name="Shape 13"/>
        <p:cNvGrpSpPr/>
        <p:nvPr/>
      </p:nvGrpSpPr>
      <p:grpSpPr>
        <a:xfrm>
          <a:off x="0" y="0"/>
          <a:ext cx="0" cy="0"/>
          <a:chOff x="0" y="0"/>
          <a:chExt cx="0" cy="0"/>
        </a:xfrm>
      </p:grpSpPr>
      <p:sp>
        <p:nvSpPr>
          <p:cNvPr id="14" name="Google Shape;14;p3"/>
          <p:cNvSpPr/>
          <p:nvPr/>
        </p:nvSpPr>
        <p:spPr>
          <a:xfrm>
            <a:off x="236400" y="222750"/>
            <a:ext cx="8671200" cy="4698000"/>
          </a:xfrm>
          <a:prstGeom prst="roundRect">
            <a:avLst>
              <a:gd fmla="val 2821" name="adj"/>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 name="Google Shape;15;p3"/>
          <p:cNvSpPr txBox="1"/>
          <p:nvPr>
            <p:ph type="title"/>
          </p:nvPr>
        </p:nvSpPr>
        <p:spPr>
          <a:xfrm>
            <a:off x="789425" y="2661200"/>
            <a:ext cx="4321200" cy="841800"/>
          </a:xfrm>
          <a:prstGeom prst="rect">
            <a:avLst/>
          </a:prstGeom>
        </p:spPr>
        <p:txBody>
          <a:bodyPr anchorCtr="0" anchor="ctr" bIns="91425" lIns="91425" spcFirstLastPara="1" rIns="91425" wrap="square" tIns="91425">
            <a:noAutofit/>
          </a:bodyPr>
          <a:lstStyle>
            <a:lvl1pPr lvl="0">
              <a:spcBef>
                <a:spcPts val="0"/>
              </a:spcBef>
              <a:spcAft>
                <a:spcPts val="0"/>
              </a:spcAft>
              <a:buSzPts val="3600"/>
              <a:buNone/>
              <a:defRPr sz="55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p:txBody>
      </p:sp>
      <p:sp>
        <p:nvSpPr>
          <p:cNvPr id="16" name="Google Shape;16;p3"/>
          <p:cNvSpPr txBox="1"/>
          <p:nvPr>
            <p:ph hasCustomPrompt="1" idx="2" type="title"/>
          </p:nvPr>
        </p:nvSpPr>
        <p:spPr>
          <a:xfrm>
            <a:off x="789425" y="1509250"/>
            <a:ext cx="1897500" cy="1168500"/>
          </a:xfrm>
          <a:prstGeom prst="rect">
            <a:avLst/>
          </a:prstGeom>
          <a:noFill/>
        </p:spPr>
        <p:txBody>
          <a:bodyPr anchorCtr="0" anchor="ctr" bIns="91425" lIns="91425" spcFirstLastPara="1" rIns="91425" wrap="square" tIns="91425">
            <a:noAutofit/>
          </a:bodyPr>
          <a:lstStyle>
            <a:lvl1pPr lvl="0" rtl="0">
              <a:spcBef>
                <a:spcPts val="0"/>
              </a:spcBef>
              <a:spcAft>
                <a:spcPts val="0"/>
              </a:spcAft>
              <a:buClr>
                <a:schemeClr val="lt1"/>
              </a:buClr>
              <a:buSzPts val="6000"/>
              <a:buNone/>
              <a:defRPr b="1" sz="10000">
                <a:solidFill>
                  <a:schemeClr val="lt1"/>
                </a:solidFill>
                <a:latin typeface="Outfit"/>
                <a:ea typeface="Outfit"/>
                <a:cs typeface="Outfit"/>
                <a:sym typeface="Outfit"/>
              </a:defRPr>
            </a:lvl1pPr>
            <a:lvl2pPr lvl="1" rtl="0" algn="ctr">
              <a:spcBef>
                <a:spcPts val="0"/>
              </a:spcBef>
              <a:spcAft>
                <a:spcPts val="0"/>
              </a:spcAft>
              <a:buClr>
                <a:schemeClr val="lt1"/>
              </a:buClr>
              <a:buSzPts val="6000"/>
              <a:buNone/>
              <a:defRPr sz="6000">
                <a:solidFill>
                  <a:schemeClr val="lt1"/>
                </a:solidFill>
              </a:defRPr>
            </a:lvl2pPr>
            <a:lvl3pPr lvl="2" rtl="0" algn="ctr">
              <a:spcBef>
                <a:spcPts val="0"/>
              </a:spcBef>
              <a:spcAft>
                <a:spcPts val="0"/>
              </a:spcAft>
              <a:buClr>
                <a:schemeClr val="lt1"/>
              </a:buClr>
              <a:buSzPts val="6000"/>
              <a:buNone/>
              <a:defRPr sz="6000">
                <a:solidFill>
                  <a:schemeClr val="lt1"/>
                </a:solidFill>
              </a:defRPr>
            </a:lvl3pPr>
            <a:lvl4pPr lvl="3" rtl="0" algn="ctr">
              <a:spcBef>
                <a:spcPts val="0"/>
              </a:spcBef>
              <a:spcAft>
                <a:spcPts val="0"/>
              </a:spcAft>
              <a:buClr>
                <a:schemeClr val="lt1"/>
              </a:buClr>
              <a:buSzPts val="6000"/>
              <a:buNone/>
              <a:defRPr sz="6000">
                <a:solidFill>
                  <a:schemeClr val="lt1"/>
                </a:solidFill>
              </a:defRPr>
            </a:lvl4pPr>
            <a:lvl5pPr lvl="4" rtl="0" algn="ctr">
              <a:spcBef>
                <a:spcPts val="0"/>
              </a:spcBef>
              <a:spcAft>
                <a:spcPts val="0"/>
              </a:spcAft>
              <a:buClr>
                <a:schemeClr val="lt1"/>
              </a:buClr>
              <a:buSzPts val="6000"/>
              <a:buNone/>
              <a:defRPr sz="6000">
                <a:solidFill>
                  <a:schemeClr val="lt1"/>
                </a:solidFill>
              </a:defRPr>
            </a:lvl5pPr>
            <a:lvl6pPr lvl="5" rtl="0" algn="ctr">
              <a:spcBef>
                <a:spcPts val="0"/>
              </a:spcBef>
              <a:spcAft>
                <a:spcPts val="0"/>
              </a:spcAft>
              <a:buClr>
                <a:schemeClr val="lt1"/>
              </a:buClr>
              <a:buSzPts val="6000"/>
              <a:buNone/>
              <a:defRPr sz="6000">
                <a:solidFill>
                  <a:schemeClr val="lt1"/>
                </a:solidFill>
              </a:defRPr>
            </a:lvl6pPr>
            <a:lvl7pPr lvl="6" rtl="0" algn="ctr">
              <a:spcBef>
                <a:spcPts val="0"/>
              </a:spcBef>
              <a:spcAft>
                <a:spcPts val="0"/>
              </a:spcAft>
              <a:buClr>
                <a:schemeClr val="lt1"/>
              </a:buClr>
              <a:buSzPts val="6000"/>
              <a:buNone/>
              <a:defRPr sz="6000">
                <a:solidFill>
                  <a:schemeClr val="lt1"/>
                </a:solidFill>
              </a:defRPr>
            </a:lvl7pPr>
            <a:lvl8pPr lvl="7" rtl="0" algn="ctr">
              <a:spcBef>
                <a:spcPts val="0"/>
              </a:spcBef>
              <a:spcAft>
                <a:spcPts val="0"/>
              </a:spcAft>
              <a:buClr>
                <a:schemeClr val="lt1"/>
              </a:buClr>
              <a:buSzPts val="6000"/>
              <a:buNone/>
              <a:defRPr sz="6000">
                <a:solidFill>
                  <a:schemeClr val="lt1"/>
                </a:solidFill>
              </a:defRPr>
            </a:lvl8pPr>
            <a:lvl9pPr lvl="8" rtl="0" algn="ctr">
              <a:spcBef>
                <a:spcPts val="0"/>
              </a:spcBef>
              <a:spcAft>
                <a:spcPts val="0"/>
              </a:spcAft>
              <a:buClr>
                <a:schemeClr val="lt1"/>
              </a:buClr>
              <a:buSzPts val="6000"/>
              <a:buNone/>
              <a:defRPr sz="6000">
                <a:solidFill>
                  <a:schemeClr val="lt1"/>
                </a:solidFill>
              </a:defRPr>
            </a:lvl9pPr>
          </a:lstStyle>
          <a:p>
            <a:r>
              <a:t>xx%</a:t>
            </a:r>
          </a:p>
        </p:txBody>
      </p:sp>
      <p:sp>
        <p:nvSpPr>
          <p:cNvPr id="17" name="Google Shape;17;p3"/>
          <p:cNvSpPr txBox="1"/>
          <p:nvPr>
            <p:ph idx="1" type="subTitle"/>
          </p:nvPr>
        </p:nvSpPr>
        <p:spPr>
          <a:xfrm>
            <a:off x="789425" y="3529400"/>
            <a:ext cx="4321200" cy="442800"/>
          </a:xfrm>
          <a:prstGeom prst="rect">
            <a:avLst/>
          </a:prstGeom>
        </p:spPr>
        <p:txBody>
          <a:bodyPr anchorCtr="0" anchor="t" bIns="91425" lIns="91425" spcFirstLastPara="1" rIns="91425" wrap="square" tIns="91425">
            <a:noAutofit/>
          </a:bodyPr>
          <a:lstStyle>
            <a:lvl1pPr lvl="0" rtl="0">
              <a:lnSpc>
                <a:spcPct val="100000"/>
              </a:lnSpc>
              <a:spcBef>
                <a:spcPts val="0"/>
              </a:spcBef>
              <a:spcAft>
                <a:spcPts val="0"/>
              </a:spcAft>
              <a:buSzPts val="1400"/>
              <a:buNone/>
              <a:defRPr sz="1600"/>
            </a:lvl1pPr>
            <a:lvl2pPr lvl="1" rtl="0" algn="ctr">
              <a:lnSpc>
                <a:spcPct val="100000"/>
              </a:lnSpc>
              <a:spcBef>
                <a:spcPts val="0"/>
              </a:spcBef>
              <a:spcAft>
                <a:spcPts val="0"/>
              </a:spcAft>
              <a:buSzPts val="1400"/>
              <a:buNone/>
              <a:defRPr/>
            </a:lvl2pPr>
            <a:lvl3pPr lvl="2" rtl="0" algn="ctr">
              <a:lnSpc>
                <a:spcPct val="100000"/>
              </a:lnSpc>
              <a:spcBef>
                <a:spcPts val="0"/>
              </a:spcBef>
              <a:spcAft>
                <a:spcPts val="0"/>
              </a:spcAft>
              <a:buSzPts val="1400"/>
              <a:buNone/>
              <a:defRPr/>
            </a:lvl3pPr>
            <a:lvl4pPr lvl="3" rtl="0" algn="ctr">
              <a:lnSpc>
                <a:spcPct val="100000"/>
              </a:lnSpc>
              <a:spcBef>
                <a:spcPts val="0"/>
              </a:spcBef>
              <a:spcAft>
                <a:spcPts val="0"/>
              </a:spcAft>
              <a:buSzPts val="1400"/>
              <a:buNone/>
              <a:defRPr/>
            </a:lvl4pPr>
            <a:lvl5pPr lvl="4" rtl="0" algn="ctr">
              <a:lnSpc>
                <a:spcPct val="100000"/>
              </a:lnSpc>
              <a:spcBef>
                <a:spcPts val="0"/>
              </a:spcBef>
              <a:spcAft>
                <a:spcPts val="0"/>
              </a:spcAft>
              <a:buSzPts val="1400"/>
              <a:buNone/>
              <a:defRPr/>
            </a:lvl5pPr>
            <a:lvl6pPr lvl="5" rtl="0" algn="ctr">
              <a:lnSpc>
                <a:spcPct val="100000"/>
              </a:lnSpc>
              <a:spcBef>
                <a:spcPts val="0"/>
              </a:spcBef>
              <a:spcAft>
                <a:spcPts val="0"/>
              </a:spcAft>
              <a:buSzPts val="1400"/>
              <a:buNone/>
              <a:defRPr/>
            </a:lvl6pPr>
            <a:lvl7pPr lvl="6" rtl="0" algn="ctr">
              <a:lnSpc>
                <a:spcPct val="100000"/>
              </a:lnSpc>
              <a:spcBef>
                <a:spcPts val="0"/>
              </a:spcBef>
              <a:spcAft>
                <a:spcPts val="0"/>
              </a:spcAft>
              <a:buSzPts val="1400"/>
              <a:buNone/>
              <a:defRPr/>
            </a:lvl7pPr>
            <a:lvl8pPr lvl="7" rtl="0" algn="ctr">
              <a:lnSpc>
                <a:spcPct val="100000"/>
              </a:lnSpc>
              <a:spcBef>
                <a:spcPts val="0"/>
              </a:spcBef>
              <a:spcAft>
                <a:spcPts val="0"/>
              </a:spcAft>
              <a:buSzPts val="1400"/>
              <a:buNone/>
              <a:defRPr/>
            </a:lvl8pPr>
            <a:lvl9pPr lvl="8" rtl="0" algn="ctr">
              <a:lnSpc>
                <a:spcPct val="100000"/>
              </a:lnSpc>
              <a:spcBef>
                <a:spcPts val="0"/>
              </a:spcBef>
              <a:spcAft>
                <a:spcPts val="0"/>
              </a:spcAft>
              <a:buSzPts val="1400"/>
              <a:buNone/>
              <a:defRPr/>
            </a:lvl9pPr>
          </a:lstStyle>
          <a:p/>
        </p:txBody>
      </p:sp>
      <p:grpSp>
        <p:nvGrpSpPr>
          <p:cNvPr id="18" name="Google Shape;18;p3"/>
          <p:cNvGrpSpPr/>
          <p:nvPr/>
        </p:nvGrpSpPr>
        <p:grpSpPr>
          <a:xfrm>
            <a:off x="713228" y="-26035"/>
            <a:ext cx="6893070" cy="5671288"/>
            <a:chOff x="713228" y="-26035"/>
            <a:chExt cx="6893070" cy="5671288"/>
          </a:xfrm>
        </p:grpSpPr>
        <p:sp>
          <p:nvSpPr>
            <p:cNvPr id="19" name="Google Shape;19;p3"/>
            <p:cNvSpPr/>
            <p:nvPr/>
          </p:nvSpPr>
          <p:spPr>
            <a:xfrm>
              <a:off x="1191525" y="400782"/>
              <a:ext cx="220200" cy="220200"/>
            </a:xfrm>
            <a:prstGeom prst="ellipse">
              <a:avLst/>
            </a:prstGeom>
            <a:solidFill>
              <a:srgbClr val="B7B7B7">
                <a:alpha val="5119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 name="Google Shape;20;p3"/>
            <p:cNvSpPr/>
            <p:nvPr/>
          </p:nvSpPr>
          <p:spPr>
            <a:xfrm rot="5400000">
              <a:off x="6108398" y="4147352"/>
              <a:ext cx="1497900" cy="1497900"/>
            </a:xfrm>
            <a:prstGeom prst="chord">
              <a:avLst>
                <a:gd fmla="val 5220805" name="adj1"/>
                <a:gd fmla="val 16371833" name="adj2"/>
              </a:avLst>
            </a:prstGeom>
            <a:solidFill>
              <a:srgbClr val="B7B7B7">
                <a:alpha val="5119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 name="Google Shape;21;p3"/>
            <p:cNvSpPr/>
            <p:nvPr/>
          </p:nvSpPr>
          <p:spPr>
            <a:xfrm flipH="1" rot="5400000">
              <a:off x="713228" y="-26035"/>
              <a:ext cx="491400" cy="491400"/>
            </a:xfrm>
            <a:prstGeom prst="chord">
              <a:avLst>
                <a:gd fmla="val 5220805" name="adj1"/>
                <a:gd fmla="val 16371833" name="adj2"/>
              </a:avLst>
            </a:prstGeom>
            <a:solidFill>
              <a:srgbClr val="B7B7B7">
                <a:alpha val="5119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Tree>
  </p:cSld>
  <p:clrMapOvr>
    <a:masterClrMapping/>
  </p:clrMapOvr>
</p:sldLayout>
</file>

<file path=ppt/slideLayouts/slideLayout2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four columns">
  <p:cSld name="CUSTOM_5">
    <p:spTree>
      <p:nvGrpSpPr>
        <p:cNvPr id="179" name="Shape 179"/>
        <p:cNvGrpSpPr/>
        <p:nvPr/>
      </p:nvGrpSpPr>
      <p:grpSpPr>
        <a:xfrm>
          <a:off x="0" y="0"/>
          <a:ext cx="0" cy="0"/>
          <a:chOff x="0" y="0"/>
          <a:chExt cx="0" cy="0"/>
        </a:xfrm>
      </p:grpSpPr>
      <p:sp>
        <p:nvSpPr>
          <p:cNvPr id="180" name="Google Shape;180;p21"/>
          <p:cNvSpPr/>
          <p:nvPr/>
        </p:nvSpPr>
        <p:spPr>
          <a:xfrm>
            <a:off x="236400" y="222750"/>
            <a:ext cx="8671200" cy="4698000"/>
          </a:xfrm>
          <a:prstGeom prst="roundRect">
            <a:avLst>
              <a:gd fmla="val 2821" name="adj"/>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1" name="Google Shape;181;p21"/>
          <p:cNvSpPr txBox="1"/>
          <p:nvPr>
            <p:ph type="title"/>
          </p:nvPr>
        </p:nvSpPr>
        <p:spPr>
          <a:xfrm>
            <a:off x="720000" y="539500"/>
            <a:ext cx="7704000" cy="572700"/>
          </a:xfrm>
          <a:prstGeom prst="rect">
            <a:avLst/>
          </a:prstGeom>
        </p:spPr>
        <p:txBody>
          <a:bodyPr anchorCtr="0" anchor="t" bIns="91425" lIns="91425" spcFirstLastPara="1" rIns="91425" wrap="square" tIns="91425">
            <a:noAutofit/>
          </a:bodyPr>
          <a:lstStyle>
            <a:lvl1pPr lvl="0"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p:txBody>
      </p:sp>
      <p:sp>
        <p:nvSpPr>
          <p:cNvPr id="182" name="Google Shape;182;p21"/>
          <p:cNvSpPr txBox="1"/>
          <p:nvPr>
            <p:ph idx="1" type="subTitle"/>
          </p:nvPr>
        </p:nvSpPr>
        <p:spPr>
          <a:xfrm>
            <a:off x="1129449" y="2028550"/>
            <a:ext cx="1978200" cy="612600"/>
          </a:xfrm>
          <a:prstGeom prst="rect">
            <a:avLst/>
          </a:prstGeom>
        </p:spPr>
        <p:txBody>
          <a:bodyPr anchorCtr="0" anchor="t" bIns="91425" lIns="91425" spcFirstLastPara="1" rIns="91425" wrap="square" tIns="91425">
            <a:noAutofit/>
          </a:bodyPr>
          <a:lstStyle>
            <a:lvl1pPr lvl="0" rtl="0">
              <a:lnSpc>
                <a:spcPct val="100000"/>
              </a:lnSpc>
              <a:spcBef>
                <a:spcPts val="0"/>
              </a:spcBef>
              <a:spcAft>
                <a:spcPts val="0"/>
              </a:spcAft>
              <a:buSzPts val="1400"/>
              <a:buNone/>
              <a:defRPr sz="1400"/>
            </a:lvl1pPr>
            <a:lvl2pPr lvl="1" rtl="0" algn="ctr">
              <a:lnSpc>
                <a:spcPct val="100000"/>
              </a:lnSpc>
              <a:spcBef>
                <a:spcPts val="0"/>
              </a:spcBef>
              <a:spcAft>
                <a:spcPts val="0"/>
              </a:spcAft>
              <a:buSzPts val="1400"/>
              <a:buNone/>
              <a:defRPr/>
            </a:lvl2pPr>
            <a:lvl3pPr lvl="2" rtl="0" algn="ctr">
              <a:lnSpc>
                <a:spcPct val="100000"/>
              </a:lnSpc>
              <a:spcBef>
                <a:spcPts val="0"/>
              </a:spcBef>
              <a:spcAft>
                <a:spcPts val="0"/>
              </a:spcAft>
              <a:buSzPts val="1400"/>
              <a:buNone/>
              <a:defRPr/>
            </a:lvl3pPr>
            <a:lvl4pPr lvl="3" rtl="0" algn="ctr">
              <a:lnSpc>
                <a:spcPct val="100000"/>
              </a:lnSpc>
              <a:spcBef>
                <a:spcPts val="0"/>
              </a:spcBef>
              <a:spcAft>
                <a:spcPts val="0"/>
              </a:spcAft>
              <a:buSzPts val="1400"/>
              <a:buNone/>
              <a:defRPr/>
            </a:lvl4pPr>
            <a:lvl5pPr lvl="4" rtl="0" algn="ctr">
              <a:lnSpc>
                <a:spcPct val="100000"/>
              </a:lnSpc>
              <a:spcBef>
                <a:spcPts val="0"/>
              </a:spcBef>
              <a:spcAft>
                <a:spcPts val="0"/>
              </a:spcAft>
              <a:buSzPts val="1400"/>
              <a:buNone/>
              <a:defRPr/>
            </a:lvl5pPr>
            <a:lvl6pPr lvl="5" rtl="0" algn="ctr">
              <a:lnSpc>
                <a:spcPct val="100000"/>
              </a:lnSpc>
              <a:spcBef>
                <a:spcPts val="0"/>
              </a:spcBef>
              <a:spcAft>
                <a:spcPts val="0"/>
              </a:spcAft>
              <a:buSzPts val="1400"/>
              <a:buNone/>
              <a:defRPr/>
            </a:lvl6pPr>
            <a:lvl7pPr lvl="6" rtl="0" algn="ctr">
              <a:lnSpc>
                <a:spcPct val="100000"/>
              </a:lnSpc>
              <a:spcBef>
                <a:spcPts val="0"/>
              </a:spcBef>
              <a:spcAft>
                <a:spcPts val="0"/>
              </a:spcAft>
              <a:buSzPts val="1400"/>
              <a:buNone/>
              <a:defRPr/>
            </a:lvl7pPr>
            <a:lvl8pPr lvl="7" rtl="0" algn="ctr">
              <a:lnSpc>
                <a:spcPct val="100000"/>
              </a:lnSpc>
              <a:spcBef>
                <a:spcPts val="0"/>
              </a:spcBef>
              <a:spcAft>
                <a:spcPts val="0"/>
              </a:spcAft>
              <a:buSzPts val="1400"/>
              <a:buNone/>
              <a:defRPr/>
            </a:lvl8pPr>
            <a:lvl9pPr lvl="8" rtl="0" algn="ctr">
              <a:lnSpc>
                <a:spcPct val="100000"/>
              </a:lnSpc>
              <a:spcBef>
                <a:spcPts val="0"/>
              </a:spcBef>
              <a:spcAft>
                <a:spcPts val="0"/>
              </a:spcAft>
              <a:buSzPts val="1400"/>
              <a:buNone/>
              <a:defRPr/>
            </a:lvl9pPr>
          </a:lstStyle>
          <a:p/>
        </p:txBody>
      </p:sp>
      <p:sp>
        <p:nvSpPr>
          <p:cNvPr id="183" name="Google Shape;183;p21"/>
          <p:cNvSpPr txBox="1"/>
          <p:nvPr>
            <p:ph idx="2" type="subTitle"/>
          </p:nvPr>
        </p:nvSpPr>
        <p:spPr>
          <a:xfrm>
            <a:off x="6036351" y="2028550"/>
            <a:ext cx="1978200" cy="612600"/>
          </a:xfrm>
          <a:prstGeom prst="rect">
            <a:avLst/>
          </a:prstGeom>
        </p:spPr>
        <p:txBody>
          <a:bodyPr anchorCtr="0" anchor="t" bIns="91425" lIns="91425" spcFirstLastPara="1" rIns="91425" wrap="square" tIns="91425">
            <a:noAutofit/>
          </a:bodyPr>
          <a:lstStyle>
            <a:lvl1pPr lvl="0" rtl="0">
              <a:lnSpc>
                <a:spcPct val="100000"/>
              </a:lnSpc>
              <a:spcBef>
                <a:spcPts val="0"/>
              </a:spcBef>
              <a:spcAft>
                <a:spcPts val="0"/>
              </a:spcAft>
              <a:buSzPts val="1400"/>
              <a:buNone/>
              <a:defRPr sz="1400"/>
            </a:lvl1pPr>
            <a:lvl2pPr lvl="1" rtl="0" algn="ctr">
              <a:lnSpc>
                <a:spcPct val="100000"/>
              </a:lnSpc>
              <a:spcBef>
                <a:spcPts val="0"/>
              </a:spcBef>
              <a:spcAft>
                <a:spcPts val="0"/>
              </a:spcAft>
              <a:buSzPts val="1400"/>
              <a:buNone/>
              <a:defRPr/>
            </a:lvl2pPr>
            <a:lvl3pPr lvl="2" rtl="0" algn="ctr">
              <a:lnSpc>
                <a:spcPct val="100000"/>
              </a:lnSpc>
              <a:spcBef>
                <a:spcPts val="0"/>
              </a:spcBef>
              <a:spcAft>
                <a:spcPts val="0"/>
              </a:spcAft>
              <a:buSzPts val="1400"/>
              <a:buNone/>
              <a:defRPr/>
            </a:lvl3pPr>
            <a:lvl4pPr lvl="3" rtl="0" algn="ctr">
              <a:lnSpc>
                <a:spcPct val="100000"/>
              </a:lnSpc>
              <a:spcBef>
                <a:spcPts val="0"/>
              </a:spcBef>
              <a:spcAft>
                <a:spcPts val="0"/>
              </a:spcAft>
              <a:buSzPts val="1400"/>
              <a:buNone/>
              <a:defRPr/>
            </a:lvl4pPr>
            <a:lvl5pPr lvl="4" rtl="0" algn="ctr">
              <a:lnSpc>
                <a:spcPct val="100000"/>
              </a:lnSpc>
              <a:spcBef>
                <a:spcPts val="0"/>
              </a:spcBef>
              <a:spcAft>
                <a:spcPts val="0"/>
              </a:spcAft>
              <a:buSzPts val="1400"/>
              <a:buNone/>
              <a:defRPr/>
            </a:lvl5pPr>
            <a:lvl6pPr lvl="5" rtl="0" algn="ctr">
              <a:lnSpc>
                <a:spcPct val="100000"/>
              </a:lnSpc>
              <a:spcBef>
                <a:spcPts val="0"/>
              </a:spcBef>
              <a:spcAft>
                <a:spcPts val="0"/>
              </a:spcAft>
              <a:buSzPts val="1400"/>
              <a:buNone/>
              <a:defRPr/>
            </a:lvl6pPr>
            <a:lvl7pPr lvl="6" rtl="0" algn="ctr">
              <a:lnSpc>
                <a:spcPct val="100000"/>
              </a:lnSpc>
              <a:spcBef>
                <a:spcPts val="0"/>
              </a:spcBef>
              <a:spcAft>
                <a:spcPts val="0"/>
              </a:spcAft>
              <a:buSzPts val="1400"/>
              <a:buNone/>
              <a:defRPr/>
            </a:lvl7pPr>
            <a:lvl8pPr lvl="7" rtl="0" algn="ctr">
              <a:lnSpc>
                <a:spcPct val="100000"/>
              </a:lnSpc>
              <a:spcBef>
                <a:spcPts val="0"/>
              </a:spcBef>
              <a:spcAft>
                <a:spcPts val="0"/>
              </a:spcAft>
              <a:buSzPts val="1400"/>
              <a:buNone/>
              <a:defRPr/>
            </a:lvl8pPr>
            <a:lvl9pPr lvl="8" rtl="0" algn="ctr">
              <a:lnSpc>
                <a:spcPct val="100000"/>
              </a:lnSpc>
              <a:spcBef>
                <a:spcPts val="0"/>
              </a:spcBef>
              <a:spcAft>
                <a:spcPts val="0"/>
              </a:spcAft>
              <a:buSzPts val="1400"/>
              <a:buNone/>
              <a:defRPr/>
            </a:lvl9pPr>
          </a:lstStyle>
          <a:p/>
        </p:txBody>
      </p:sp>
      <p:sp>
        <p:nvSpPr>
          <p:cNvPr id="184" name="Google Shape;184;p21"/>
          <p:cNvSpPr txBox="1"/>
          <p:nvPr>
            <p:ph idx="3" type="subTitle"/>
          </p:nvPr>
        </p:nvSpPr>
        <p:spPr>
          <a:xfrm>
            <a:off x="1129449" y="3750979"/>
            <a:ext cx="1978200" cy="612600"/>
          </a:xfrm>
          <a:prstGeom prst="rect">
            <a:avLst/>
          </a:prstGeom>
        </p:spPr>
        <p:txBody>
          <a:bodyPr anchorCtr="0" anchor="t" bIns="91425" lIns="91425" spcFirstLastPara="1" rIns="91425" wrap="square" tIns="91425">
            <a:noAutofit/>
          </a:bodyPr>
          <a:lstStyle>
            <a:lvl1pPr lvl="0" rtl="0">
              <a:lnSpc>
                <a:spcPct val="100000"/>
              </a:lnSpc>
              <a:spcBef>
                <a:spcPts val="0"/>
              </a:spcBef>
              <a:spcAft>
                <a:spcPts val="0"/>
              </a:spcAft>
              <a:buSzPts val="1400"/>
              <a:buNone/>
              <a:defRPr sz="1400"/>
            </a:lvl1pPr>
            <a:lvl2pPr lvl="1" rtl="0" algn="ctr">
              <a:lnSpc>
                <a:spcPct val="100000"/>
              </a:lnSpc>
              <a:spcBef>
                <a:spcPts val="0"/>
              </a:spcBef>
              <a:spcAft>
                <a:spcPts val="0"/>
              </a:spcAft>
              <a:buSzPts val="1400"/>
              <a:buNone/>
              <a:defRPr/>
            </a:lvl2pPr>
            <a:lvl3pPr lvl="2" rtl="0" algn="ctr">
              <a:lnSpc>
                <a:spcPct val="100000"/>
              </a:lnSpc>
              <a:spcBef>
                <a:spcPts val="0"/>
              </a:spcBef>
              <a:spcAft>
                <a:spcPts val="0"/>
              </a:spcAft>
              <a:buSzPts val="1400"/>
              <a:buNone/>
              <a:defRPr/>
            </a:lvl3pPr>
            <a:lvl4pPr lvl="3" rtl="0" algn="ctr">
              <a:lnSpc>
                <a:spcPct val="100000"/>
              </a:lnSpc>
              <a:spcBef>
                <a:spcPts val="0"/>
              </a:spcBef>
              <a:spcAft>
                <a:spcPts val="0"/>
              </a:spcAft>
              <a:buSzPts val="1400"/>
              <a:buNone/>
              <a:defRPr/>
            </a:lvl4pPr>
            <a:lvl5pPr lvl="4" rtl="0" algn="ctr">
              <a:lnSpc>
                <a:spcPct val="100000"/>
              </a:lnSpc>
              <a:spcBef>
                <a:spcPts val="0"/>
              </a:spcBef>
              <a:spcAft>
                <a:spcPts val="0"/>
              </a:spcAft>
              <a:buSzPts val="1400"/>
              <a:buNone/>
              <a:defRPr/>
            </a:lvl5pPr>
            <a:lvl6pPr lvl="5" rtl="0" algn="ctr">
              <a:lnSpc>
                <a:spcPct val="100000"/>
              </a:lnSpc>
              <a:spcBef>
                <a:spcPts val="0"/>
              </a:spcBef>
              <a:spcAft>
                <a:spcPts val="0"/>
              </a:spcAft>
              <a:buSzPts val="1400"/>
              <a:buNone/>
              <a:defRPr/>
            </a:lvl6pPr>
            <a:lvl7pPr lvl="6" rtl="0" algn="ctr">
              <a:lnSpc>
                <a:spcPct val="100000"/>
              </a:lnSpc>
              <a:spcBef>
                <a:spcPts val="0"/>
              </a:spcBef>
              <a:spcAft>
                <a:spcPts val="0"/>
              </a:spcAft>
              <a:buSzPts val="1400"/>
              <a:buNone/>
              <a:defRPr/>
            </a:lvl7pPr>
            <a:lvl8pPr lvl="7" rtl="0" algn="ctr">
              <a:lnSpc>
                <a:spcPct val="100000"/>
              </a:lnSpc>
              <a:spcBef>
                <a:spcPts val="0"/>
              </a:spcBef>
              <a:spcAft>
                <a:spcPts val="0"/>
              </a:spcAft>
              <a:buSzPts val="1400"/>
              <a:buNone/>
              <a:defRPr/>
            </a:lvl8pPr>
            <a:lvl9pPr lvl="8" rtl="0" algn="ctr">
              <a:lnSpc>
                <a:spcPct val="100000"/>
              </a:lnSpc>
              <a:spcBef>
                <a:spcPts val="0"/>
              </a:spcBef>
              <a:spcAft>
                <a:spcPts val="0"/>
              </a:spcAft>
              <a:buSzPts val="1400"/>
              <a:buNone/>
              <a:defRPr/>
            </a:lvl9pPr>
          </a:lstStyle>
          <a:p/>
        </p:txBody>
      </p:sp>
      <p:sp>
        <p:nvSpPr>
          <p:cNvPr id="185" name="Google Shape;185;p21"/>
          <p:cNvSpPr txBox="1"/>
          <p:nvPr>
            <p:ph idx="4" type="subTitle"/>
          </p:nvPr>
        </p:nvSpPr>
        <p:spPr>
          <a:xfrm>
            <a:off x="6036351" y="3750979"/>
            <a:ext cx="1978200" cy="612600"/>
          </a:xfrm>
          <a:prstGeom prst="rect">
            <a:avLst/>
          </a:prstGeom>
        </p:spPr>
        <p:txBody>
          <a:bodyPr anchorCtr="0" anchor="t" bIns="91425" lIns="91425" spcFirstLastPara="1" rIns="91425" wrap="square" tIns="91425">
            <a:noAutofit/>
          </a:bodyPr>
          <a:lstStyle>
            <a:lvl1pPr lvl="0" rtl="0">
              <a:lnSpc>
                <a:spcPct val="100000"/>
              </a:lnSpc>
              <a:spcBef>
                <a:spcPts val="0"/>
              </a:spcBef>
              <a:spcAft>
                <a:spcPts val="0"/>
              </a:spcAft>
              <a:buSzPts val="1400"/>
              <a:buNone/>
              <a:defRPr sz="1400"/>
            </a:lvl1pPr>
            <a:lvl2pPr lvl="1" rtl="0" algn="ctr">
              <a:lnSpc>
                <a:spcPct val="100000"/>
              </a:lnSpc>
              <a:spcBef>
                <a:spcPts val="0"/>
              </a:spcBef>
              <a:spcAft>
                <a:spcPts val="0"/>
              </a:spcAft>
              <a:buSzPts val="1400"/>
              <a:buNone/>
              <a:defRPr/>
            </a:lvl2pPr>
            <a:lvl3pPr lvl="2" rtl="0" algn="ctr">
              <a:lnSpc>
                <a:spcPct val="100000"/>
              </a:lnSpc>
              <a:spcBef>
                <a:spcPts val="0"/>
              </a:spcBef>
              <a:spcAft>
                <a:spcPts val="0"/>
              </a:spcAft>
              <a:buSzPts val="1400"/>
              <a:buNone/>
              <a:defRPr/>
            </a:lvl3pPr>
            <a:lvl4pPr lvl="3" rtl="0" algn="ctr">
              <a:lnSpc>
                <a:spcPct val="100000"/>
              </a:lnSpc>
              <a:spcBef>
                <a:spcPts val="0"/>
              </a:spcBef>
              <a:spcAft>
                <a:spcPts val="0"/>
              </a:spcAft>
              <a:buSzPts val="1400"/>
              <a:buNone/>
              <a:defRPr/>
            </a:lvl4pPr>
            <a:lvl5pPr lvl="4" rtl="0" algn="ctr">
              <a:lnSpc>
                <a:spcPct val="100000"/>
              </a:lnSpc>
              <a:spcBef>
                <a:spcPts val="0"/>
              </a:spcBef>
              <a:spcAft>
                <a:spcPts val="0"/>
              </a:spcAft>
              <a:buSzPts val="1400"/>
              <a:buNone/>
              <a:defRPr/>
            </a:lvl5pPr>
            <a:lvl6pPr lvl="5" rtl="0" algn="ctr">
              <a:lnSpc>
                <a:spcPct val="100000"/>
              </a:lnSpc>
              <a:spcBef>
                <a:spcPts val="0"/>
              </a:spcBef>
              <a:spcAft>
                <a:spcPts val="0"/>
              </a:spcAft>
              <a:buSzPts val="1400"/>
              <a:buNone/>
              <a:defRPr/>
            </a:lvl6pPr>
            <a:lvl7pPr lvl="6" rtl="0" algn="ctr">
              <a:lnSpc>
                <a:spcPct val="100000"/>
              </a:lnSpc>
              <a:spcBef>
                <a:spcPts val="0"/>
              </a:spcBef>
              <a:spcAft>
                <a:spcPts val="0"/>
              </a:spcAft>
              <a:buSzPts val="1400"/>
              <a:buNone/>
              <a:defRPr/>
            </a:lvl7pPr>
            <a:lvl8pPr lvl="7" rtl="0" algn="ctr">
              <a:lnSpc>
                <a:spcPct val="100000"/>
              </a:lnSpc>
              <a:spcBef>
                <a:spcPts val="0"/>
              </a:spcBef>
              <a:spcAft>
                <a:spcPts val="0"/>
              </a:spcAft>
              <a:buSzPts val="1400"/>
              <a:buNone/>
              <a:defRPr/>
            </a:lvl8pPr>
            <a:lvl9pPr lvl="8" rtl="0" algn="ctr">
              <a:lnSpc>
                <a:spcPct val="100000"/>
              </a:lnSpc>
              <a:spcBef>
                <a:spcPts val="0"/>
              </a:spcBef>
              <a:spcAft>
                <a:spcPts val="0"/>
              </a:spcAft>
              <a:buSzPts val="1400"/>
              <a:buNone/>
              <a:defRPr/>
            </a:lvl9pPr>
          </a:lstStyle>
          <a:p/>
        </p:txBody>
      </p:sp>
      <p:sp>
        <p:nvSpPr>
          <p:cNvPr id="186" name="Google Shape;186;p21"/>
          <p:cNvSpPr txBox="1"/>
          <p:nvPr>
            <p:ph idx="5" type="subTitle"/>
          </p:nvPr>
        </p:nvSpPr>
        <p:spPr>
          <a:xfrm>
            <a:off x="1129449" y="1760076"/>
            <a:ext cx="1978200" cy="369900"/>
          </a:xfrm>
          <a:prstGeom prst="rect">
            <a:avLst/>
          </a:prstGeom>
        </p:spPr>
        <p:txBody>
          <a:bodyPr anchorCtr="0" anchor="b" bIns="91425" lIns="91425" spcFirstLastPara="1" rIns="91425" wrap="square" tIns="91425">
            <a:noAutofit/>
          </a:bodyPr>
          <a:lstStyle>
            <a:lvl1pPr lvl="0" rtl="0">
              <a:lnSpc>
                <a:spcPct val="100000"/>
              </a:lnSpc>
              <a:spcBef>
                <a:spcPts val="0"/>
              </a:spcBef>
              <a:spcAft>
                <a:spcPts val="0"/>
              </a:spcAft>
              <a:buSzPts val="2500"/>
              <a:buFont typeface="Bebas Neue"/>
              <a:buNone/>
              <a:defRPr sz="2000">
                <a:latin typeface="Outfit SemiBold"/>
                <a:ea typeface="Outfit SemiBold"/>
                <a:cs typeface="Outfit SemiBold"/>
                <a:sym typeface="Outfit SemiBold"/>
              </a:defRPr>
            </a:lvl1pPr>
            <a:lvl2pPr lvl="1" rtl="0" algn="ctr">
              <a:lnSpc>
                <a:spcPct val="100000"/>
              </a:lnSpc>
              <a:spcBef>
                <a:spcPts val="0"/>
              </a:spcBef>
              <a:spcAft>
                <a:spcPts val="0"/>
              </a:spcAft>
              <a:buSzPts val="2500"/>
              <a:buFont typeface="Bebas Neue"/>
              <a:buNone/>
              <a:defRPr sz="2500">
                <a:latin typeface="Bebas Neue"/>
                <a:ea typeface="Bebas Neue"/>
                <a:cs typeface="Bebas Neue"/>
                <a:sym typeface="Bebas Neue"/>
              </a:defRPr>
            </a:lvl2pPr>
            <a:lvl3pPr lvl="2" rtl="0" algn="ctr">
              <a:lnSpc>
                <a:spcPct val="100000"/>
              </a:lnSpc>
              <a:spcBef>
                <a:spcPts val="0"/>
              </a:spcBef>
              <a:spcAft>
                <a:spcPts val="0"/>
              </a:spcAft>
              <a:buSzPts val="2500"/>
              <a:buFont typeface="Bebas Neue"/>
              <a:buNone/>
              <a:defRPr sz="2500">
                <a:latin typeface="Bebas Neue"/>
                <a:ea typeface="Bebas Neue"/>
                <a:cs typeface="Bebas Neue"/>
                <a:sym typeface="Bebas Neue"/>
              </a:defRPr>
            </a:lvl3pPr>
            <a:lvl4pPr lvl="3" rtl="0" algn="ctr">
              <a:lnSpc>
                <a:spcPct val="100000"/>
              </a:lnSpc>
              <a:spcBef>
                <a:spcPts val="0"/>
              </a:spcBef>
              <a:spcAft>
                <a:spcPts val="0"/>
              </a:spcAft>
              <a:buSzPts val="2500"/>
              <a:buFont typeface="Bebas Neue"/>
              <a:buNone/>
              <a:defRPr sz="2500">
                <a:latin typeface="Bebas Neue"/>
                <a:ea typeface="Bebas Neue"/>
                <a:cs typeface="Bebas Neue"/>
                <a:sym typeface="Bebas Neue"/>
              </a:defRPr>
            </a:lvl4pPr>
            <a:lvl5pPr lvl="4" rtl="0" algn="ctr">
              <a:lnSpc>
                <a:spcPct val="100000"/>
              </a:lnSpc>
              <a:spcBef>
                <a:spcPts val="0"/>
              </a:spcBef>
              <a:spcAft>
                <a:spcPts val="0"/>
              </a:spcAft>
              <a:buSzPts val="2500"/>
              <a:buFont typeface="Bebas Neue"/>
              <a:buNone/>
              <a:defRPr sz="2500">
                <a:latin typeface="Bebas Neue"/>
                <a:ea typeface="Bebas Neue"/>
                <a:cs typeface="Bebas Neue"/>
                <a:sym typeface="Bebas Neue"/>
              </a:defRPr>
            </a:lvl5pPr>
            <a:lvl6pPr lvl="5" rtl="0" algn="ctr">
              <a:lnSpc>
                <a:spcPct val="100000"/>
              </a:lnSpc>
              <a:spcBef>
                <a:spcPts val="0"/>
              </a:spcBef>
              <a:spcAft>
                <a:spcPts val="0"/>
              </a:spcAft>
              <a:buSzPts val="2500"/>
              <a:buFont typeface="Bebas Neue"/>
              <a:buNone/>
              <a:defRPr sz="2500">
                <a:latin typeface="Bebas Neue"/>
                <a:ea typeface="Bebas Neue"/>
                <a:cs typeface="Bebas Neue"/>
                <a:sym typeface="Bebas Neue"/>
              </a:defRPr>
            </a:lvl6pPr>
            <a:lvl7pPr lvl="6" rtl="0" algn="ctr">
              <a:lnSpc>
                <a:spcPct val="100000"/>
              </a:lnSpc>
              <a:spcBef>
                <a:spcPts val="0"/>
              </a:spcBef>
              <a:spcAft>
                <a:spcPts val="0"/>
              </a:spcAft>
              <a:buSzPts val="2500"/>
              <a:buFont typeface="Bebas Neue"/>
              <a:buNone/>
              <a:defRPr sz="2500">
                <a:latin typeface="Bebas Neue"/>
                <a:ea typeface="Bebas Neue"/>
                <a:cs typeface="Bebas Neue"/>
                <a:sym typeface="Bebas Neue"/>
              </a:defRPr>
            </a:lvl7pPr>
            <a:lvl8pPr lvl="7" rtl="0" algn="ctr">
              <a:lnSpc>
                <a:spcPct val="100000"/>
              </a:lnSpc>
              <a:spcBef>
                <a:spcPts val="0"/>
              </a:spcBef>
              <a:spcAft>
                <a:spcPts val="0"/>
              </a:spcAft>
              <a:buSzPts val="2500"/>
              <a:buFont typeface="Bebas Neue"/>
              <a:buNone/>
              <a:defRPr sz="2500">
                <a:latin typeface="Bebas Neue"/>
                <a:ea typeface="Bebas Neue"/>
                <a:cs typeface="Bebas Neue"/>
                <a:sym typeface="Bebas Neue"/>
              </a:defRPr>
            </a:lvl8pPr>
            <a:lvl9pPr lvl="8" rtl="0" algn="ctr">
              <a:lnSpc>
                <a:spcPct val="100000"/>
              </a:lnSpc>
              <a:spcBef>
                <a:spcPts val="0"/>
              </a:spcBef>
              <a:spcAft>
                <a:spcPts val="0"/>
              </a:spcAft>
              <a:buSzPts val="2500"/>
              <a:buFont typeface="Bebas Neue"/>
              <a:buNone/>
              <a:defRPr sz="2500">
                <a:latin typeface="Bebas Neue"/>
                <a:ea typeface="Bebas Neue"/>
                <a:cs typeface="Bebas Neue"/>
                <a:sym typeface="Bebas Neue"/>
              </a:defRPr>
            </a:lvl9pPr>
          </a:lstStyle>
          <a:p/>
        </p:txBody>
      </p:sp>
      <p:sp>
        <p:nvSpPr>
          <p:cNvPr id="187" name="Google Shape;187;p21"/>
          <p:cNvSpPr txBox="1"/>
          <p:nvPr>
            <p:ph idx="6" type="subTitle"/>
          </p:nvPr>
        </p:nvSpPr>
        <p:spPr>
          <a:xfrm>
            <a:off x="6036351" y="1760076"/>
            <a:ext cx="1978200" cy="369900"/>
          </a:xfrm>
          <a:prstGeom prst="rect">
            <a:avLst/>
          </a:prstGeom>
        </p:spPr>
        <p:txBody>
          <a:bodyPr anchorCtr="0" anchor="b" bIns="91425" lIns="91425" spcFirstLastPara="1" rIns="91425" wrap="square" tIns="91425">
            <a:noAutofit/>
          </a:bodyPr>
          <a:lstStyle>
            <a:lvl1pPr lvl="0" rtl="0">
              <a:lnSpc>
                <a:spcPct val="100000"/>
              </a:lnSpc>
              <a:spcBef>
                <a:spcPts val="0"/>
              </a:spcBef>
              <a:spcAft>
                <a:spcPts val="0"/>
              </a:spcAft>
              <a:buSzPts val="2500"/>
              <a:buFont typeface="Bebas Neue"/>
              <a:buNone/>
              <a:defRPr sz="2000">
                <a:latin typeface="Outfit SemiBold"/>
                <a:ea typeface="Outfit SemiBold"/>
                <a:cs typeface="Outfit SemiBold"/>
                <a:sym typeface="Outfit SemiBold"/>
              </a:defRPr>
            </a:lvl1pPr>
            <a:lvl2pPr lvl="1" rtl="0" algn="ctr">
              <a:lnSpc>
                <a:spcPct val="100000"/>
              </a:lnSpc>
              <a:spcBef>
                <a:spcPts val="0"/>
              </a:spcBef>
              <a:spcAft>
                <a:spcPts val="0"/>
              </a:spcAft>
              <a:buSzPts val="2500"/>
              <a:buFont typeface="Bebas Neue"/>
              <a:buNone/>
              <a:defRPr sz="2500">
                <a:latin typeface="Bebas Neue"/>
                <a:ea typeface="Bebas Neue"/>
                <a:cs typeface="Bebas Neue"/>
                <a:sym typeface="Bebas Neue"/>
              </a:defRPr>
            </a:lvl2pPr>
            <a:lvl3pPr lvl="2" rtl="0" algn="ctr">
              <a:lnSpc>
                <a:spcPct val="100000"/>
              </a:lnSpc>
              <a:spcBef>
                <a:spcPts val="0"/>
              </a:spcBef>
              <a:spcAft>
                <a:spcPts val="0"/>
              </a:spcAft>
              <a:buSzPts val="2500"/>
              <a:buFont typeface="Bebas Neue"/>
              <a:buNone/>
              <a:defRPr sz="2500">
                <a:latin typeface="Bebas Neue"/>
                <a:ea typeface="Bebas Neue"/>
                <a:cs typeface="Bebas Neue"/>
                <a:sym typeface="Bebas Neue"/>
              </a:defRPr>
            </a:lvl3pPr>
            <a:lvl4pPr lvl="3" rtl="0" algn="ctr">
              <a:lnSpc>
                <a:spcPct val="100000"/>
              </a:lnSpc>
              <a:spcBef>
                <a:spcPts val="0"/>
              </a:spcBef>
              <a:spcAft>
                <a:spcPts val="0"/>
              </a:spcAft>
              <a:buSzPts val="2500"/>
              <a:buFont typeface="Bebas Neue"/>
              <a:buNone/>
              <a:defRPr sz="2500">
                <a:latin typeface="Bebas Neue"/>
                <a:ea typeface="Bebas Neue"/>
                <a:cs typeface="Bebas Neue"/>
                <a:sym typeface="Bebas Neue"/>
              </a:defRPr>
            </a:lvl4pPr>
            <a:lvl5pPr lvl="4" rtl="0" algn="ctr">
              <a:lnSpc>
                <a:spcPct val="100000"/>
              </a:lnSpc>
              <a:spcBef>
                <a:spcPts val="0"/>
              </a:spcBef>
              <a:spcAft>
                <a:spcPts val="0"/>
              </a:spcAft>
              <a:buSzPts val="2500"/>
              <a:buFont typeface="Bebas Neue"/>
              <a:buNone/>
              <a:defRPr sz="2500">
                <a:latin typeface="Bebas Neue"/>
                <a:ea typeface="Bebas Neue"/>
                <a:cs typeface="Bebas Neue"/>
                <a:sym typeface="Bebas Neue"/>
              </a:defRPr>
            </a:lvl5pPr>
            <a:lvl6pPr lvl="5" rtl="0" algn="ctr">
              <a:lnSpc>
                <a:spcPct val="100000"/>
              </a:lnSpc>
              <a:spcBef>
                <a:spcPts val="0"/>
              </a:spcBef>
              <a:spcAft>
                <a:spcPts val="0"/>
              </a:spcAft>
              <a:buSzPts val="2500"/>
              <a:buFont typeface="Bebas Neue"/>
              <a:buNone/>
              <a:defRPr sz="2500">
                <a:latin typeface="Bebas Neue"/>
                <a:ea typeface="Bebas Neue"/>
                <a:cs typeface="Bebas Neue"/>
                <a:sym typeface="Bebas Neue"/>
              </a:defRPr>
            </a:lvl6pPr>
            <a:lvl7pPr lvl="6" rtl="0" algn="ctr">
              <a:lnSpc>
                <a:spcPct val="100000"/>
              </a:lnSpc>
              <a:spcBef>
                <a:spcPts val="0"/>
              </a:spcBef>
              <a:spcAft>
                <a:spcPts val="0"/>
              </a:spcAft>
              <a:buSzPts val="2500"/>
              <a:buFont typeface="Bebas Neue"/>
              <a:buNone/>
              <a:defRPr sz="2500">
                <a:latin typeface="Bebas Neue"/>
                <a:ea typeface="Bebas Neue"/>
                <a:cs typeface="Bebas Neue"/>
                <a:sym typeface="Bebas Neue"/>
              </a:defRPr>
            </a:lvl7pPr>
            <a:lvl8pPr lvl="7" rtl="0" algn="ctr">
              <a:lnSpc>
                <a:spcPct val="100000"/>
              </a:lnSpc>
              <a:spcBef>
                <a:spcPts val="0"/>
              </a:spcBef>
              <a:spcAft>
                <a:spcPts val="0"/>
              </a:spcAft>
              <a:buSzPts val="2500"/>
              <a:buFont typeface="Bebas Neue"/>
              <a:buNone/>
              <a:defRPr sz="2500">
                <a:latin typeface="Bebas Neue"/>
                <a:ea typeface="Bebas Neue"/>
                <a:cs typeface="Bebas Neue"/>
                <a:sym typeface="Bebas Neue"/>
              </a:defRPr>
            </a:lvl8pPr>
            <a:lvl9pPr lvl="8" rtl="0" algn="ctr">
              <a:lnSpc>
                <a:spcPct val="100000"/>
              </a:lnSpc>
              <a:spcBef>
                <a:spcPts val="0"/>
              </a:spcBef>
              <a:spcAft>
                <a:spcPts val="0"/>
              </a:spcAft>
              <a:buSzPts val="2500"/>
              <a:buFont typeface="Bebas Neue"/>
              <a:buNone/>
              <a:defRPr sz="2500">
                <a:latin typeface="Bebas Neue"/>
                <a:ea typeface="Bebas Neue"/>
                <a:cs typeface="Bebas Neue"/>
                <a:sym typeface="Bebas Neue"/>
              </a:defRPr>
            </a:lvl9pPr>
          </a:lstStyle>
          <a:p/>
        </p:txBody>
      </p:sp>
      <p:sp>
        <p:nvSpPr>
          <p:cNvPr id="188" name="Google Shape;188;p21"/>
          <p:cNvSpPr txBox="1"/>
          <p:nvPr>
            <p:ph idx="7" type="subTitle"/>
          </p:nvPr>
        </p:nvSpPr>
        <p:spPr>
          <a:xfrm>
            <a:off x="1129449" y="3482454"/>
            <a:ext cx="1978200" cy="369900"/>
          </a:xfrm>
          <a:prstGeom prst="rect">
            <a:avLst/>
          </a:prstGeom>
        </p:spPr>
        <p:txBody>
          <a:bodyPr anchorCtr="0" anchor="b" bIns="91425" lIns="91425" spcFirstLastPara="1" rIns="91425" wrap="square" tIns="91425">
            <a:noAutofit/>
          </a:bodyPr>
          <a:lstStyle>
            <a:lvl1pPr lvl="0" rtl="0">
              <a:lnSpc>
                <a:spcPct val="100000"/>
              </a:lnSpc>
              <a:spcBef>
                <a:spcPts val="0"/>
              </a:spcBef>
              <a:spcAft>
                <a:spcPts val="0"/>
              </a:spcAft>
              <a:buSzPts val="2500"/>
              <a:buFont typeface="Bebas Neue"/>
              <a:buNone/>
              <a:defRPr sz="2000">
                <a:latin typeface="Outfit SemiBold"/>
                <a:ea typeface="Outfit SemiBold"/>
                <a:cs typeface="Outfit SemiBold"/>
                <a:sym typeface="Outfit SemiBold"/>
              </a:defRPr>
            </a:lvl1pPr>
            <a:lvl2pPr lvl="1" rtl="0" algn="ctr">
              <a:lnSpc>
                <a:spcPct val="100000"/>
              </a:lnSpc>
              <a:spcBef>
                <a:spcPts val="0"/>
              </a:spcBef>
              <a:spcAft>
                <a:spcPts val="0"/>
              </a:spcAft>
              <a:buSzPts val="2500"/>
              <a:buFont typeface="Bebas Neue"/>
              <a:buNone/>
              <a:defRPr sz="2500">
                <a:latin typeface="Bebas Neue"/>
                <a:ea typeface="Bebas Neue"/>
                <a:cs typeface="Bebas Neue"/>
                <a:sym typeface="Bebas Neue"/>
              </a:defRPr>
            </a:lvl2pPr>
            <a:lvl3pPr lvl="2" rtl="0" algn="ctr">
              <a:lnSpc>
                <a:spcPct val="100000"/>
              </a:lnSpc>
              <a:spcBef>
                <a:spcPts val="0"/>
              </a:spcBef>
              <a:spcAft>
                <a:spcPts val="0"/>
              </a:spcAft>
              <a:buSzPts val="2500"/>
              <a:buFont typeface="Bebas Neue"/>
              <a:buNone/>
              <a:defRPr sz="2500">
                <a:latin typeface="Bebas Neue"/>
                <a:ea typeface="Bebas Neue"/>
                <a:cs typeface="Bebas Neue"/>
                <a:sym typeface="Bebas Neue"/>
              </a:defRPr>
            </a:lvl3pPr>
            <a:lvl4pPr lvl="3" rtl="0" algn="ctr">
              <a:lnSpc>
                <a:spcPct val="100000"/>
              </a:lnSpc>
              <a:spcBef>
                <a:spcPts val="0"/>
              </a:spcBef>
              <a:spcAft>
                <a:spcPts val="0"/>
              </a:spcAft>
              <a:buSzPts val="2500"/>
              <a:buFont typeface="Bebas Neue"/>
              <a:buNone/>
              <a:defRPr sz="2500">
                <a:latin typeface="Bebas Neue"/>
                <a:ea typeface="Bebas Neue"/>
                <a:cs typeface="Bebas Neue"/>
                <a:sym typeface="Bebas Neue"/>
              </a:defRPr>
            </a:lvl4pPr>
            <a:lvl5pPr lvl="4" rtl="0" algn="ctr">
              <a:lnSpc>
                <a:spcPct val="100000"/>
              </a:lnSpc>
              <a:spcBef>
                <a:spcPts val="0"/>
              </a:spcBef>
              <a:spcAft>
                <a:spcPts val="0"/>
              </a:spcAft>
              <a:buSzPts val="2500"/>
              <a:buFont typeface="Bebas Neue"/>
              <a:buNone/>
              <a:defRPr sz="2500">
                <a:latin typeface="Bebas Neue"/>
                <a:ea typeface="Bebas Neue"/>
                <a:cs typeface="Bebas Neue"/>
                <a:sym typeface="Bebas Neue"/>
              </a:defRPr>
            </a:lvl5pPr>
            <a:lvl6pPr lvl="5" rtl="0" algn="ctr">
              <a:lnSpc>
                <a:spcPct val="100000"/>
              </a:lnSpc>
              <a:spcBef>
                <a:spcPts val="0"/>
              </a:spcBef>
              <a:spcAft>
                <a:spcPts val="0"/>
              </a:spcAft>
              <a:buSzPts val="2500"/>
              <a:buFont typeface="Bebas Neue"/>
              <a:buNone/>
              <a:defRPr sz="2500">
                <a:latin typeface="Bebas Neue"/>
                <a:ea typeface="Bebas Neue"/>
                <a:cs typeface="Bebas Neue"/>
                <a:sym typeface="Bebas Neue"/>
              </a:defRPr>
            </a:lvl6pPr>
            <a:lvl7pPr lvl="6" rtl="0" algn="ctr">
              <a:lnSpc>
                <a:spcPct val="100000"/>
              </a:lnSpc>
              <a:spcBef>
                <a:spcPts val="0"/>
              </a:spcBef>
              <a:spcAft>
                <a:spcPts val="0"/>
              </a:spcAft>
              <a:buSzPts val="2500"/>
              <a:buFont typeface="Bebas Neue"/>
              <a:buNone/>
              <a:defRPr sz="2500">
                <a:latin typeface="Bebas Neue"/>
                <a:ea typeface="Bebas Neue"/>
                <a:cs typeface="Bebas Neue"/>
                <a:sym typeface="Bebas Neue"/>
              </a:defRPr>
            </a:lvl7pPr>
            <a:lvl8pPr lvl="7" rtl="0" algn="ctr">
              <a:lnSpc>
                <a:spcPct val="100000"/>
              </a:lnSpc>
              <a:spcBef>
                <a:spcPts val="0"/>
              </a:spcBef>
              <a:spcAft>
                <a:spcPts val="0"/>
              </a:spcAft>
              <a:buSzPts val="2500"/>
              <a:buFont typeface="Bebas Neue"/>
              <a:buNone/>
              <a:defRPr sz="2500">
                <a:latin typeface="Bebas Neue"/>
                <a:ea typeface="Bebas Neue"/>
                <a:cs typeface="Bebas Neue"/>
                <a:sym typeface="Bebas Neue"/>
              </a:defRPr>
            </a:lvl8pPr>
            <a:lvl9pPr lvl="8" rtl="0" algn="ctr">
              <a:lnSpc>
                <a:spcPct val="100000"/>
              </a:lnSpc>
              <a:spcBef>
                <a:spcPts val="0"/>
              </a:spcBef>
              <a:spcAft>
                <a:spcPts val="0"/>
              </a:spcAft>
              <a:buSzPts val="2500"/>
              <a:buFont typeface="Bebas Neue"/>
              <a:buNone/>
              <a:defRPr sz="2500">
                <a:latin typeface="Bebas Neue"/>
                <a:ea typeface="Bebas Neue"/>
                <a:cs typeface="Bebas Neue"/>
                <a:sym typeface="Bebas Neue"/>
              </a:defRPr>
            </a:lvl9pPr>
          </a:lstStyle>
          <a:p/>
        </p:txBody>
      </p:sp>
      <p:sp>
        <p:nvSpPr>
          <p:cNvPr id="189" name="Google Shape;189;p21"/>
          <p:cNvSpPr txBox="1"/>
          <p:nvPr>
            <p:ph idx="8" type="subTitle"/>
          </p:nvPr>
        </p:nvSpPr>
        <p:spPr>
          <a:xfrm>
            <a:off x="6036351" y="3482454"/>
            <a:ext cx="1978200" cy="369900"/>
          </a:xfrm>
          <a:prstGeom prst="rect">
            <a:avLst/>
          </a:prstGeom>
        </p:spPr>
        <p:txBody>
          <a:bodyPr anchorCtr="0" anchor="b" bIns="91425" lIns="91425" spcFirstLastPara="1" rIns="91425" wrap="square" tIns="91425">
            <a:noAutofit/>
          </a:bodyPr>
          <a:lstStyle>
            <a:lvl1pPr lvl="0" rtl="0">
              <a:lnSpc>
                <a:spcPct val="100000"/>
              </a:lnSpc>
              <a:spcBef>
                <a:spcPts val="0"/>
              </a:spcBef>
              <a:spcAft>
                <a:spcPts val="0"/>
              </a:spcAft>
              <a:buSzPts val="2500"/>
              <a:buFont typeface="Bebas Neue"/>
              <a:buNone/>
              <a:defRPr sz="2000">
                <a:latin typeface="Outfit SemiBold"/>
                <a:ea typeface="Outfit SemiBold"/>
                <a:cs typeface="Outfit SemiBold"/>
                <a:sym typeface="Outfit SemiBold"/>
              </a:defRPr>
            </a:lvl1pPr>
            <a:lvl2pPr lvl="1" rtl="0" algn="ctr">
              <a:lnSpc>
                <a:spcPct val="100000"/>
              </a:lnSpc>
              <a:spcBef>
                <a:spcPts val="0"/>
              </a:spcBef>
              <a:spcAft>
                <a:spcPts val="0"/>
              </a:spcAft>
              <a:buSzPts val="2500"/>
              <a:buFont typeface="Bebas Neue"/>
              <a:buNone/>
              <a:defRPr sz="2500">
                <a:latin typeface="Bebas Neue"/>
                <a:ea typeface="Bebas Neue"/>
                <a:cs typeface="Bebas Neue"/>
                <a:sym typeface="Bebas Neue"/>
              </a:defRPr>
            </a:lvl2pPr>
            <a:lvl3pPr lvl="2" rtl="0" algn="ctr">
              <a:lnSpc>
                <a:spcPct val="100000"/>
              </a:lnSpc>
              <a:spcBef>
                <a:spcPts val="0"/>
              </a:spcBef>
              <a:spcAft>
                <a:spcPts val="0"/>
              </a:spcAft>
              <a:buSzPts val="2500"/>
              <a:buFont typeface="Bebas Neue"/>
              <a:buNone/>
              <a:defRPr sz="2500">
                <a:latin typeface="Bebas Neue"/>
                <a:ea typeface="Bebas Neue"/>
                <a:cs typeface="Bebas Neue"/>
                <a:sym typeface="Bebas Neue"/>
              </a:defRPr>
            </a:lvl3pPr>
            <a:lvl4pPr lvl="3" rtl="0" algn="ctr">
              <a:lnSpc>
                <a:spcPct val="100000"/>
              </a:lnSpc>
              <a:spcBef>
                <a:spcPts val="0"/>
              </a:spcBef>
              <a:spcAft>
                <a:spcPts val="0"/>
              </a:spcAft>
              <a:buSzPts val="2500"/>
              <a:buFont typeface="Bebas Neue"/>
              <a:buNone/>
              <a:defRPr sz="2500">
                <a:latin typeface="Bebas Neue"/>
                <a:ea typeface="Bebas Neue"/>
                <a:cs typeface="Bebas Neue"/>
                <a:sym typeface="Bebas Neue"/>
              </a:defRPr>
            </a:lvl4pPr>
            <a:lvl5pPr lvl="4" rtl="0" algn="ctr">
              <a:lnSpc>
                <a:spcPct val="100000"/>
              </a:lnSpc>
              <a:spcBef>
                <a:spcPts val="0"/>
              </a:spcBef>
              <a:spcAft>
                <a:spcPts val="0"/>
              </a:spcAft>
              <a:buSzPts val="2500"/>
              <a:buFont typeface="Bebas Neue"/>
              <a:buNone/>
              <a:defRPr sz="2500">
                <a:latin typeface="Bebas Neue"/>
                <a:ea typeface="Bebas Neue"/>
                <a:cs typeface="Bebas Neue"/>
                <a:sym typeface="Bebas Neue"/>
              </a:defRPr>
            </a:lvl5pPr>
            <a:lvl6pPr lvl="5" rtl="0" algn="ctr">
              <a:lnSpc>
                <a:spcPct val="100000"/>
              </a:lnSpc>
              <a:spcBef>
                <a:spcPts val="0"/>
              </a:spcBef>
              <a:spcAft>
                <a:spcPts val="0"/>
              </a:spcAft>
              <a:buSzPts val="2500"/>
              <a:buFont typeface="Bebas Neue"/>
              <a:buNone/>
              <a:defRPr sz="2500">
                <a:latin typeface="Bebas Neue"/>
                <a:ea typeface="Bebas Neue"/>
                <a:cs typeface="Bebas Neue"/>
                <a:sym typeface="Bebas Neue"/>
              </a:defRPr>
            </a:lvl6pPr>
            <a:lvl7pPr lvl="6" rtl="0" algn="ctr">
              <a:lnSpc>
                <a:spcPct val="100000"/>
              </a:lnSpc>
              <a:spcBef>
                <a:spcPts val="0"/>
              </a:spcBef>
              <a:spcAft>
                <a:spcPts val="0"/>
              </a:spcAft>
              <a:buSzPts val="2500"/>
              <a:buFont typeface="Bebas Neue"/>
              <a:buNone/>
              <a:defRPr sz="2500">
                <a:latin typeface="Bebas Neue"/>
                <a:ea typeface="Bebas Neue"/>
                <a:cs typeface="Bebas Neue"/>
                <a:sym typeface="Bebas Neue"/>
              </a:defRPr>
            </a:lvl7pPr>
            <a:lvl8pPr lvl="7" rtl="0" algn="ctr">
              <a:lnSpc>
                <a:spcPct val="100000"/>
              </a:lnSpc>
              <a:spcBef>
                <a:spcPts val="0"/>
              </a:spcBef>
              <a:spcAft>
                <a:spcPts val="0"/>
              </a:spcAft>
              <a:buSzPts val="2500"/>
              <a:buFont typeface="Bebas Neue"/>
              <a:buNone/>
              <a:defRPr sz="2500">
                <a:latin typeface="Bebas Neue"/>
                <a:ea typeface="Bebas Neue"/>
                <a:cs typeface="Bebas Neue"/>
                <a:sym typeface="Bebas Neue"/>
              </a:defRPr>
            </a:lvl8pPr>
            <a:lvl9pPr lvl="8" rtl="0" algn="ctr">
              <a:lnSpc>
                <a:spcPct val="100000"/>
              </a:lnSpc>
              <a:spcBef>
                <a:spcPts val="0"/>
              </a:spcBef>
              <a:spcAft>
                <a:spcPts val="0"/>
              </a:spcAft>
              <a:buSzPts val="2500"/>
              <a:buFont typeface="Bebas Neue"/>
              <a:buNone/>
              <a:defRPr sz="2500">
                <a:latin typeface="Bebas Neue"/>
                <a:ea typeface="Bebas Neue"/>
                <a:cs typeface="Bebas Neue"/>
                <a:sym typeface="Bebas Neue"/>
              </a:defRPr>
            </a:lvl9pPr>
          </a:lstStyle>
          <a:p/>
        </p:txBody>
      </p:sp>
      <p:grpSp>
        <p:nvGrpSpPr>
          <p:cNvPr id="190" name="Google Shape;190;p21"/>
          <p:cNvGrpSpPr/>
          <p:nvPr/>
        </p:nvGrpSpPr>
        <p:grpSpPr>
          <a:xfrm>
            <a:off x="-71630" y="-179771"/>
            <a:ext cx="8641181" cy="5022349"/>
            <a:chOff x="-71630" y="-179771"/>
            <a:chExt cx="8641181" cy="5022349"/>
          </a:xfrm>
        </p:grpSpPr>
        <p:sp>
          <p:nvSpPr>
            <p:cNvPr id="191" name="Google Shape;191;p21"/>
            <p:cNvSpPr/>
            <p:nvPr/>
          </p:nvSpPr>
          <p:spPr>
            <a:xfrm rot="-9446074">
              <a:off x="29112" y="3657045"/>
              <a:ext cx="655916" cy="655916"/>
            </a:xfrm>
            <a:prstGeom prst="chord">
              <a:avLst>
                <a:gd fmla="val 2700000" name="adj1"/>
                <a:gd fmla="val 16200000" name="adj2"/>
              </a:avLst>
            </a:prstGeom>
            <a:solidFill>
              <a:srgbClr val="B7B7B7">
                <a:alpha val="5119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2" name="Google Shape;192;p21"/>
            <p:cNvSpPr/>
            <p:nvPr/>
          </p:nvSpPr>
          <p:spPr>
            <a:xfrm rot="5400000">
              <a:off x="411235" y="4566877"/>
              <a:ext cx="275700" cy="275700"/>
            </a:xfrm>
            <a:prstGeom prst="ellipse">
              <a:avLst/>
            </a:prstGeom>
            <a:solidFill>
              <a:srgbClr val="B7B7B7">
                <a:alpha val="5119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3" name="Google Shape;193;p21"/>
            <p:cNvSpPr/>
            <p:nvPr/>
          </p:nvSpPr>
          <p:spPr>
            <a:xfrm>
              <a:off x="8230851" y="370153"/>
              <a:ext cx="338700" cy="338700"/>
            </a:xfrm>
            <a:prstGeom prst="ellipse">
              <a:avLst/>
            </a:prstGeom>
            <a:solidFill>
              <a:srgbClr val="B7B7B7">
                <a:alpha val="5119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4" name="Google Shape;194;p21"/>
            <p:cNvSpPr/>
            <p:nvPr/>
          </p:nvSpPr>
          <p:spPr>
            <a:xfrm rot="-4045836">
              <a:off x="6006071" y="-46975"/>
              <a:ext cx="864508" cy="864508"/>
            </a:xfrm>
            <a:prstGeom prst="chord">
              <a:avLst>
                <a:gd fmla="val 2700000" name="adj1"/>
                <a:gd fmla="val 16200000" name="adj2"/>
              </a:avLst>
            </a:prstGeom>
            <a:solidFill>
              <a:srgbClr val="B7B7B7">
                <a:alpha val="5119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Tree>
  </p:cSld>
  <p:clrMapOvr>
    <a:masterClrMapping/>
  </p:clrMapOvr>
</p:sldLayout>
</file>

<file path=ppt/slideLayouts/slideLayout2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six columns">
  <p:cSld name="CUSTOM_7">
    <p:spTree>
      <p:nvGrpSpPr>
        <p:cNvPr id="195" name="Shape 195"/>
        <p:cNvGrpSpPr/>
        <p:nvPr/>
      </p:nvGrpSpPr>
      <p:grpSpPr>
        <a:xfrm>
          <a:off x="0" y="0"/>
          <a:ext cx="0" cy="0"/>
          <a:chOff x="0" y="0"/>
          <a:chExt cx="0" cy="0"/>
        </a:xfrm>
      </p:grpSpPr>
      <p:sp>
        <p:nvSpPr>
          <p:cNvPr id="196" name="Google Shape;196;p22"/>
          <p:cNvSpPr/>
          <p:nvPr/>
        </p:nvSpPr>
        <p:spPr>
          <a:xfrm>
            <a:off x="236400" y="222750"/>
            <a:ext cx="8671200" cy="4698000"/>
          </a:xfrm>
          <a:prstGeom prst="roundRect">
            <a:avLst>
              <a:gd fmla="val 2821" name="adj"/>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7" name="Google Shape;197;p22"/>
          <p:cNvSpPr txBox="1"/>
          <p:nvPr>
            <p:ph type="title"/>
          </p:nvPr>
        </p:nvSpPr>
        <p:spPr>
          <a:xfrm>
            <a:off x="720000" y="539500"/>
            <a:ext cx="7704000" cy="572700"/>
          </a:xfrm>
          <a:prstGeom prst="rect">
            <a:avLst/>
          </a:prstGeom>
        </p:spPr>
        <p:txBody>
          <a:bodyPr anchorCtr="0" anchor="t" bIns="91425" lIns="91425" spcFirstLastPara="1" rIns="91425" wrap="square" tIns="91425">
            <a:noAutofit/>
          </a:bodyPr>
          <a:lstStyle>
            <a:lvl1pPr lvl="0"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p:txBody>
      </p:sp>
      <p:sp>
        <p:nvSpPr>
          <p:cNvPr id="198" name="Google Shape;198;p22"/>
          <p:cNvSpPr txBox="1"/>
          <p:nvPr>
            <p:ph idx="1" type="subTitle"/>
          </p:nvPr>
        </p:nvSpPr>
        <p:spPr>
          <a:xfrm>
            <a:off x="720020" y="1964575"/>
            <a:ext cx="2204100" cy="815400"/>
          </a:xfrm>
          <a:prstGeom prst="rect">
            <a:avLst/>
          </a:prstGeom>
        </p:spPr>
        <p:txBody>
          <a:bodyPr anchorCtr="0" anchor="t" bIns="91425" lIns="91425" spcFirstLastPara="1" rIns="91425" wrap="square" tIns="91425">
            <a:noAutofit/>
          </a:bodyPr>
          <a:lstStyle>
            <a:lvl1pPr lvl="0" rtl="0">
              <a:lnSpc>
                <a:spcPct val="100000"/>
              </a:lnSpc>
              <a:spcBef>
                <a:spcPts val="0"/>
              </a:spcBef>
              <a:spcAft>
                <a:spcPts val="0"/>
              </a:spcAft>
              <a:buSzPts val="1400"/>
              <a:buNone/>
              <a:defRPr sz="1400"/>
            </a:lvl1pPr>
            <a:lvl2pPr lvl="1" rtl="0" algn="ctr">
              <a:lnSpc>
                <a:spcPct val="100000"/>
              </a:lnSpc>
              <a:spcBef>
                <a:spcPts val="0"/>
              </a:spcBef>
              <a:spcAft>
                <a:spcPts val="0"/>
              </a:spcAft>
              <a:buSzPts val="1400"/>
              <a:buNone/>
              <a:defRPr/>
            </a:lvl2pPr>
            <a:lvl3pPr lvl="2" rtl="0" algn="ctr">
              <a:lnSpc>
                <a:spcPct val="100000"/>
              </a:lnSpc>
              <a:spcBef>
                <a:spcPts val="0"/>
              </a:spcBef>
              <a:spcAft>
                <a:spcPts val="0"/>
              </a:spcAft>
              <a:buSzPts val="1400"/>
              <a:buNone/>
              <a:defRPr/>
            </a:lvl3pPr>
            <a:lvl4pPr lvl="3" rtl="0" algn="ctr">
              <a:lnSpc>
                <a:spcPct val="100000"/>
              </a:lnSpc>
              <a:spcBef>
                <a:spcPts val="0"/>
              </a:spcBef>
              <a:spcAft>
                <a:spcPts val="0"/>
              </a:spcAft>
              <a:buSzPts val="1400"/>
              <a:buNone/>
              <a:defRPr/>
            </a:lvl4pPr>
            <a:lvl5pPr lvl="4" rtl="0" algn="ctr">
              <a:lnSpc>
                <a:spcPct val="100000"/>
              </a:lnSpc>
              <a:spcBef>
                <a:spcPts val="0"/>
              </a:spcBef>
              <a:spcAft>
                <a:spcPts val="0"/>
              </a:spcAft>
              <a:buSzPts val="1400"/>
              <a:buNone/>
              <a:defRPr/>
            </a:lvl5pPr>
            <a:lvl6pPr lvl="5" rtl="0" algn="ctr">
              <a:lnSpc>
                <a:spcPct val="100000"/>
              </a:lnSpc>
              <a:spcBef>
                <a:spcPts val="0"/>
              </a:spcBef>
              <a:spcAft>
                <a:spcPts val="0"/>
              </a:spcAft>
              <a:buSzPts val="1400"/>
              <a:buNone/>
              <a:defRPr/>
            </a:lvl6pPr>
            <a:lvl7pPr lvl="6" rtl="0" algn="ctr">
              <a:lnSpc>
                <a:spcPct val="100000"/>
              </a:lnSpc>
              <a:spcBef>
                <a:spcPts val="0"/>
              </a:spcBef>
              <a:spcAft>
                <a:spcPts val="0"/>
              </a:spcAft>
              <a:buSzPts val="1400"/>
              <a:buNone/>
              <a:defRPr/>
            </a:lvl7pPr>
            <a:lvl8pPr lvl="7" rtl="0" algn="ctr">
              <a:lnSpc>
                <a:spcPct val="100000"/>
              </a:lnSpc>
              <a:spcBef>
                <a:spcPts val="0"/>
              </a:spcBef>
              <a:spcAft>
                <a:spcPts val="0"/>
              </a:spcAft>
              <a:buSzPts val="1400"/>
              <a:buNone/>
              <a:defRPr/>
            </a:lvl8pPr>
            <a:lvl9pPr lvl="8" rtl="0" algn="ctr">
              <a:lnSpc>
                <a:spcPct val="100000"/>
              </a:lnSpc>
              <a:spcBef>
                <a:spcPts val="0"/>
              </a:spcBef>
              <a:spcAft>
                <a:spcPts val="0"/>
              </a:spcAft>
              <a:buSzPts val="1400"/>
              <a:buNone/>
              <a:defRPr/>
            </a:lvl9pPr>
          </a:lstStyle>
          <a:p/>
        </p:txBody>
      </p:sp>
      <p:sp>
        <p:nvSpPr>
          <p:cNvPr id="199" name="Google Shape;199;p22"/>
          <p:cNvSpPr txBox="1"/>
          <p:nvPr>
            <p:ph idx="2" type="subTitle"/>
          </p:nvPr>
        </p:nvSpPr>
        <p:spPr>
          <a:xfrm>
            <a:off x="3469948" y="1964575"/>
            <a:ext cx="2204100" cy="815400"/>
          </a:xfrm>
          <a:prstGeom prst="rect">
            <a:avLst/>
          </a:prstGeom>
        </p:spPr>
        <p:txBody>
          <a:bodyPr anchorCtr="0" anchor="t" bIns="91425" lIns="91425" spcFirstLastPara="1" rIns="91425" wrap="square" tIns="91425">
            <a:noAutofit/>
          </a:bodyPr>
          <a:lstStyle>
            <a:lvl1pPr lvl="0" rtl="0">
              <a:lnSpc>
                <a:spcPct val="100000"/>
              </a:lnSpc>
              <a:spcBef>
                <a:spcPts val="0"/>
              </a:spcBef>
              <a:spcAft>
                <a:spcPts val="0"/>
              </a:spcAft>
              <a:buSzPts val="1400"/>
              <a:buNone/>
              <a:defRPr sz="1400"/>
            </a:lvl1pPr>
            <a:lvl2pPr lvl="1" rtl="0" algn="ctr">
              <a:lnSpc>
                <a:spcPct val="100000"/>
              </a:lnSpc>
              <a:spcBef>
                <a:spcPts val="0"/>
              </a:spcBef>
              <a:spcAft>
                <a:spcPts val="0"/>
              </a:spcAft>
              <a:buSzPts val="1400"/>
              <a:buNone/>
              <a:defRPr/>
            </a:lvl2pPr>
            <a:lvl3pPr lvl="2" rtl="0" algn="ctr">
              <a:lnSpc>
                <a:spcPct val="100000"/>
              </a:lnSpc>
              <a:spcBef>
                <a:spcPts val="0"/>
              </a:spcBef>
              <a:spcAft>
                <a:spcPts val="0"/>
              </a:spcAft>
              <a:buSzPts val="1400"/>
              <a:buNone/>
              <a:defRPr/>
            </a:lvl3pPr>
            <a:lvl4pPr lvl="3" rtl="0" algn="ctr">
              <a:lnSpc>
                <a:spcPct val="100000"/>
              </a:lnSpc>
              <a:spcBef>
                <a:spcPts val="0"/>
              </a:spcBef>
              <a:spcAft>
                <a:spcPts val="0"/>
              </a:spcAft>
              <a:buSzPts val="1400"/>
              <a:buNone/>
              <a:defRPr/>
            </a:lvl4pPr>
            <a:lvl5pPr lvl="4" rtl="0" algn="ctr">
              <a:lnSpc>
                <a:spcPct val="100000"/>
              </a:lnSpc>
              <a:spcBef>
                <a:spcPts val="0"/>
              </a:spcBef>
              <a:spcAft>
                <a:spcPts val="0"/>
              </a:spcAft>
              <a:buSzPts val="1400"/>
              <a:buNone/>
              <a:defRPr/>
            </a:lvl5pPr>
            <a:lvl6pPr lvl="5" rtl="0" algn="ctr">
              <a:lnSpc>
                <a:spcPct val="100000"/>
              </a:lnSpc>
              <a:spcBef>
                <a:spcPts val="0"/>
              </a:spcBef>
              <a:spcAft>
                <a:spcPts val="0"/>
              </a:spcAft>
              <a:buSzPts val="1400"/>
              <a:buNone/>
              <a:defRPr/>
            </a:lvl6pPr>
            <a:lvl7pPr lvl="6" rtl="0" algn="ctr">
              <a:lnSpc>
                <a:spcPct val="100000"/>
              </a:lnSpc>
              <a:spcBef>
                <a:spcPts val="0"/>
              </a:spcBef>
              <a:spcAft>
                <a:spcPts val="0"/>
              </a:spcAft>
              <a:buSzPts val="1400"/>
              <a:buNone/>
              <a:defRPr/>
            </a:lvl7pPr>
            <a:lvl8pPr lvl="7" rtl="0" algn="ctr">
              <a:lnSpc>
                <a:spcPct val="100000"/>
              </a:lnSpc>
              <a:spcBef>
                <a:spcPts val="0"/>
              </a:spcBef>
              <a:spcAft>
                <a:spcPts val="0"/>
              </a:spcAft>
              <a:buSzPts val="1400"/>
              <a:buNone/>
              <a:defRPr/>
            </a:lvl8pPr>
            <a:lvl9pPr lvl="8" rtl="0" algn="ctr">
              <a:lnSpc>
                <a:spcPct val="100000"/>
              </a:lnSpc>
              <a:spcBef>
                <a:spcPts val="0"/>
              </a:spcBef>
              <a:spcAft>
                <a:spcPts val="0"/>
              </a:spcAft>
              <a:buSzPts val="1400"/>
              <a:buNone/>
              <a:defRPr/>
            </a:lvl9pPr>
          </a:lstStyle>
          <a:p/>
        </p:txBody>
      </p:sp>
      <p:sp>
        <p:nvSpPr>
          <p:cNvPr id="200" name="Google Shape;200;p22"/>
          <p:cNvSpPr txBox="1"/>
          <p:nvPr>
            <p:ph idx="3" type="subTitle"/>
          </p:nvPr>
        </p:nvSpPr>
        <p:spPr>
          <a:xfrm>
            <a:off x="720020" y="3474175"/>
            <a:ext cx="2204100" cy="815400"/>
          </a:xfrm>
          <a:prstGeom prst="rect">
            <a:avLst/>
          </a:prstGeom>
        </p:spPr>
        <p:txBody>
          <a:bodyPr anchorCtr="0" anchor="t" bIns="91425" lIns="91425" spcFirstLastPara="1" rIns="91425" wrap="square" tIns="91425">
            <a:noAutofit/>
          </a:bodyPr>
          <a:lstStyle>
            <a:lvl1pPr lvl="0" rtl="0">
              <a:lnSpc>
                <a:spcPct val="100000"/>
              </a:lnSpc>
              <a:spcBef>
                <a:spcPts val="0"/>
              </a:spcBef>
              <a:spcAft>
                <a:spcPts val="0"/>
              </a:spcAft>
              <a:buSzPts val="1400"/>
              <a:buNone/>
              <a:defRPr sz="1400"/>
            </a:lvl1pPr>
            <a:lvl2pPr lvl="1" rtl="0" algn="ctr">
              <a:lnSpc>
                <a:spcPct val="100000"/>
              </a:lnSpc>
              <a:spcBef>
                <a:spcPts val="0"/>
              </a:spcBef>
              <a:spcAft>
                <a:spcPts val="0"/>
              </a:spcAft>
              <a:buSzPts val="1400"/>
              <a:buNone/>
              <a:defRPr/>
            </a:lvl2pPr>
            <a:lvl3pPr lvl="2" rtl="0" algn="ctr">
              <a:lnSpc>
                <a:spcPct val="100000"/>
              </a:lnSpc>
              <a:spcBef>
                <a:spcPts val="0"/>
              </a:spcBef>
              <a:spcAft>
                <a:spcPts val="0"/>
              </a:spcAft>
              <a:buSzPts val="1400"/>
              <a:buNone/>
              <a:defRPr/>
            </a:lvl3pPr>
            <a:lvl4pPr lvl="3" rtl="0" algn="ctr">
              <a:lnSpc>
                <a:spcPct val="100000"/>
              </a:lnSpc>
              <a:spcBef>
                <a:spcPts val="0"/>
              </a:spcBef>
              <a:spcAft>
                <a:spcPts val="0"/>
              </a:spcAft>
              <a:buSzPts val="1400"/>
              <a:buNone/>
              <a:defRPr/>
            </a:lvl4pPr>
            <a:lvl5pPr lvl="4" rtl="0" algn="ctr">
              <a:lnSpc>
                <a:spcPct val="100000"/>
              </a:lnSpc>
              <a:spcBef>
                <a:spcPts val="0"/>
              </a:spcBef>
              <a:spcAft>
                <a:spcPts val="0"/>
              </a:spcAft>
              <a:buSzPts val="1400"/>
              <a:buNone/>
              <a:defRPr/>
            </a:lvl5pPr>
            <a:lvl6pPr lvl="5" rtl="0" algn="ctr">
              <a:lnSpc>
                <a:spcPct val="100000"/>
              </a:lnSpc>
              <a:spcBef>
                <a:spcPts val="0"/>
              </a:spcBef>
              <a:spcAft>
                <a:spcPts val="0"/>
              </a:spcAft>
              <a:buSzPts val="1400"/>
              <a:buNone/>
              <a:defRPr/>
            </a:lvl6pPr>
            <a:lvl7pPr lvl="6" rtl="0" algn="ctr">
              <a:lnSpc>
                <a:spcPct val="100000"/>
              </a:lnSpc>
              <a:spcBef>
                <a:spcPts val="0"/>
              </a:spcBef>
              <a:spcAft>
                <a:spcPts val="0"/>
              </a:spcAft>
              <a:buSzPts val="1400"/>
              <a:buNone/>
              <a:defRPr/>
            </a:lvl7pPr>
            <a:lvl8pPr lvl="7" rtl="0" algn="ctr">
              <a:lnSpc>
                <a:spcPct val="100000"/>
              </a:lnSpc>
              <a:spcBef>
                <a:spcPts val="0"/>
              </a:spcBef>
              <a:spcAft>
                <a:spcPts val="0"/>
              </a:spcAft>
              <a:buSzPts val="1400"/>
              <a:buNone/>
              <a:defRPr/>
            </a:lvl8pPr>
            <a:lvl9pPr lvl="8" rtl="0" algn="ctr">
              <a:lnSpc>
                <a:spcPct val="100000"/>
              </a:lnSpc>
              <a:spcBef>
                <a:spcPts val="0"/>
              </a:spcBef>
              <a:spcAft>
                <a:spcPts val="0"/>
              </a:spcAft>
              <a:buSzPts val="1400"/>
              <a:buNone/>
              <a:defRPr/>
            </a:lvl9pPr>
          </a:lstStyle>
          <a:p/>
        </p:txBody>
      </p:sp>
      <p:sp>
        <p:nvSpPr>
          <p:cNvPr id="201" name="Google Shape;201;p22"/>
          <p:cNvSpPr txBox="1"/>
          <p:nvPr>
            <p:ph idx="4" type="subTitle"/>
          </p:nvPr>
        </p:nvSpPr>
        <p:spPr>
          <a:xfrm>
            <a:off x="3469948" y="3474175"/>
            <a:ext cx="2204100" cy="815400"/>
          </a:xfrm>
          <a:prstGeom prst="rect">
            <a:avLst/>
          </a:prstGeom>
        </p:spPr>
        <p:txBody>
          <a:bodyPr anchorCtr="0" anchor="t" bIns="91425" lIns="91425" spcFirstLastPara="1" rIns="91425" wrap="square" tIns="91425">
            <a:noAutofit/>
          </a:bodyPr>
          <a:lstStyle>
            <a:lvl1pPr lvl="0" rtl="0">
              <a:lnSpc>
                <a:spcPct val="100000"/>
              </a:lnSpc>
              <a:spcBef>
                <a:spcPts val="0"/>
              </a:spcBef>
              <a:spcAft>
                <a:spcPts val="0"/>
              </a:spcAft>
              <a:buSzPts val="1400"/>
              <a:buNone/>
              <a:defRPr sz="1400"/>
            </a:lvl1pPr>
            <a:lvl2pPr lvl="1" rtl="0" algn="ctr">
              <a:lnSpc>
                <a:spcPct val="100000"/>
              </a:lnSpc>
              <a:spcBef>
                <a:spcPts val="0"/>
              </a:spcBef>
              <a:spcAft>
                <a:spcPts val="0"/>
              </a:spcAft>
              <a:buSzPts val="1400"/>
              <a:buNone/>
              <a:defRPr/>
            </a:lvl2pPr>
            <a:lvl3pPr lvl="2" rtl="0" algn="ctr">
              <a:lnSpc>
                <a:spcPct val="100000"/>
              </a:lnSpc>
              <a:spcBef>
                <a:spcPts val="0"/>
              </a:spcBef>
              <a:spcAft>
                <a:spcPts val="0"/>
              </a:spcAft>
              <a:buSzPts val="1400"/>
              <a:buNone/>
              <a:defRPr/>
            </a:lvl3pPr>
            <a:lvl4pPr lvl="3" rtl="0" algn="ctr">
              <a:lnSpc>
                <a:spcPct val="100000"/>
              </a:lnSpc>
              <a:spcBef>
                <a:spcPts val="0"/>
              </a:spcBef>
              <a:spcAft>
                <a:spcPts val="0"/>
              </a:spcAft>
              <a:buSzPts val="1400"/>
              <a:buNone/>
              <a:defRPr/>
            </a:lvl4pPr>
            <a:lvl5pPr lvl="4" rtl="0" algn="ctr">
              <a:lnSpc>
                <a:spcPct val="100000"/>
              </a:lnSpc>
              <a:spcBef>
                <a:spcPts val="0"/>
              </a:spcBef>
              <a:spcAft>
                <a:spcPts val="0"/>
              </a:spcAft>
              <a:buSzPts val="1400"/>
              <a:buNone/>
              <a:defRPr/>
            </a:lvl5pPr>
            <a:lvl6pPr lvl="5" rtl="0" algn="ctr">
              <a:lnSpc>
                <a:spcPct val="100000"/>
              </a:lnSpc>
              <a:spcBef>
                <a:spcPts val="0"/>
              </a:spcBef>
              <a:spcAft>
                <a:spcPts val="0"/>
              </a:spcAft>
              <a:buSzPts val="1400"/>
              <a:buNone/>
              <a:defRPr/>
            </a:lvl6pPr>
            <a:lvl7pPr lvl="6" rtl="0" algn="ctr">
              <a:lnSpc>
                <a:spcPct val="100000"/>
              </a:lnSpc>
              <a:spcBef>
                <a:spcPts val="0"/>
              </a:spcBef>
              <a:spcAft>
                <a:spcPts val="0"/>
              </a:spcAft>
              <a:buSzPts val="1400"/>
              <a:buNone/>
              <a:defRPr/>
            </a:lvl7pPr>
            <a:lvl8pPr lvl="7" rtl="0" algn="ctr">
              <a:lnSpc>
                <a:spcPct val="100000"/>
              </a:lnSpc>
              <a:spcBef>
                <a:spcPts val="0"/>
              </a:spcBef>
              <a:spcAft>
                <a:spcPts val="0"/>
              </a:spcAft>
              <a:buSzPts val="1400"/>
              <a:buNone/>
              <a:defRPr/>
            </a:lvl8pPr>
            <a:lvl9pPr lvl="8" rtl="0" algn="ctr">
              <a:lnSpc>
                <a:spcPct val="100000"/>
              </a:lnSpc>
              <a:spcBef>
                <a:spcPts val="0"/>
              </a:spcBef>
              <a:spcAft>
                <a:spcPts val="0"/>
              </a:spcAft>
              <a:buSzPts val="1400"/>
              <a:buNone/>
              <a:defRPr/>
            </a:lvl9pPr>
          </a:lstStyle>
          <a:p/>
        </p:txBody>
      </p:sp>
      <p:sp>
        <p:nvSpPr>
          <p:cNvPr id="202" name="Google Shape;202;p22"/>
          <p:cNvSpPr txBox="1"/>
          <p:nvPr>
            <p:ph idx="5" type="subTitle"/>
          </p:nvPr>
        </p:nvSpPr>
        <p:spPr>
          <a:xfrm>
            <a:off x="6219873" y="1964575"/>
            <a:ext cx="2204100" cy="815400"/>
          </a:xfrm>
          <a:prstGeom prst="rect">
            <a:avLst/>
          </a:prstGeom>
        </p:spPr>
        <p:txBody>
          <a:bodyPr anchorCtr="0" anchor="t" bIns="91425" lIns="91425" spcFirstLastPara="1" rIns="91425" wrap="square" tIns="91425">
            <a:noAutofit/>
          </a:bodyPr>
          <a:lstStyle>
            <a:lvl1pPr lvl="0" rtl="0">
              <a:lnSpc>
                <a:spcPct val="100000"/>
              </a:lnSpc>
              <a:spcBef>
                <a:spcPts val="0"/>
              </a:spcBef>
              <a:spcAft>
                <a:spcPts val="0"/>
              </a:spcAft>
              <a:buSzPts val="1400"/>
              <a:buNone/>
              <a:defRPr sz="1400"/>
            </a:lvl1pPr>
            <a:lvl2pPr lvl="1" rtl="0" algn="ctr">
              <a:lnSpc>
                <a:spcPct val="100000"/>
              </a:lnSpc>
              <a:spcBef>
                <a:spcPts val="0"/>
              </a:spcBef>
              <a:spcAft>
                <a:spcPts val="0"/>
              </a:spcAft>
              <a:buSzPts val="1400"/>
              <a:buNone/>
              <a:defRPr/>
            </a:lvl2pPr>
            <a:lvl3pPr lvl="2" rtl="0" algn="ctr">
              <a:lnSpc>
                <a:spcPct val="100000"/>
              </a:lnSpc>
              <a:spcBef>
                <a:spcPts val="0"/>
              </a:spcBef>
              <a:spcAft>
                <a:spcPts val="0"/>
              </a:spcAft>
              <a:buSzPts val="1400"/>
              <a:buNone/>
              <a:defRPr/>
            </a:lvl3pPr>
            <a:lvl4pPr lvl="3" rtl="0" algn="ctr">
              <a:lnSpc>
                <a:spcPct val="100000"/>
              </a:lnSpc>
              <a:spcBef>
                <a:spcPts val="0"/>
              </a:spcBef>
              <a:spcAft>
                <a:spcPts val="0"/>
              </a:spcAft>
              <a:buSzPts val="1400"/>
              <a:buNone/>
              <a:defRPr/>
            </a:lvl4pPr>
            <a:lvl5pPr lvl="4" rtl="0" algn="ctr">
              <a:lnSpc>
                <a:spcPct val="100000"/>
              </a:lnSpc>
              <a:spcBef>
                <a:spcPts val="0"/>
              </a:spcBef>
              <a:spcAft>
                <a:spcPts val="0"/>
              </a:spcAft>
              <a:buSzPts val="1400"/>
              <a:buNone/>
              <a:defRPr/>
            </a:lvl5pPr>
            <a:lvl6pPr lvl="5" rtl="0" algn="ctr">
              <a:lnSpc>
                <a:spcPct val="100000"/>
              </a:lnSpc>
              <a:spcBef>
                <a:spcPts val="0"/>
              </a:spcBef>
              <a:spcAft>
                <a:spcPts val="0"/>
              </a:spcAft>
              <a:buSzPts val="1400"/>
              <a:buNone/>
              <a:defRPr/>
            </a:lvl6pPr>
            <a:lvl7pPr lvl="6" rtl="0" algn="ctr">
              <a:lnSpc>
                <a:spcPct val="100000"/>
              </a:lnSpc>
              <a:spcBef>
                <a:spcPts val="0"/>
              </a:spcBef>
              <a:spcAft>
                <a:spcPts val="0"/>
              </a:spcAft>
              <a:buSzPts val="1400"/>
              <a:buNone/>
              <a:defRPr/>
            </a:lvl7pPr>
            <a:lvl8pPr lvl="7" rtl="0" algn="ctr">
              <a:lnSpc>
                <a:spcPct val="100000"/>
              </a:lnSpc>
              <a:spcBef>
                <a:spcPts val="0"/>
              </a:spcBef>
              <a:spcAft>
                <a:spcPts val="0"/>
              </a:spcAft>
              <a:buSzPts val="1400"/>
              <a:buNone/>
              <a:defRPr/>
            </a:lvl8pPr>
            <a:lvl9pPr lvl="8" rtl="0" algn="ctr">
              <a:lnSpc>
                <a:spcPct val="100000"/>
              </a:lnSpc>
              <a:spcBef>
                <a:spcPts val="0"/>
              </a:spcBef>
              <a:spcAft>
                <a:spcPts val="0"/>
              </a:spcAft>
              <a:buSzPts val="1400"/>
              <a:buNone/>
              <a:defRPr/>
            </a:lvl9pPr>
          </a:lstStyle>
          <a:p/>
        </p:txBody>
      </p:sp>
      <p:sp>
        <p:nvSpPr>
          <p:cNvPr id="203" name="Google Shape;203;p22"/>
          <p:cNvSpPr txBox="1"/>
          <p:nvPr>
            <p:ph idx="6" type="subTitle"/>
          </p:nvPr>
        </p:nvSpPr>
        <p:spPr>
          <a:xfrm>
            <a:off x="6219873" y="3474175"/>
            <a:ext cx="2204100" cy="815400"/>
          </a:xfrm>
          <a:prstGeom prst="rect">
            <a:avLst/>
          </a:prstGeom>
        </p:spPr>
        <p:txBody>
          <a:bodyPr anchorCtr="0" anchor="t" bIns="91425" lIns="91425" spcFirstLastPara="1" rIns="91425" wrap="square" tIns="91425">
            <a:noAutofit/>
          </a:bodyPr>
          <a:lstStyle>
            <a:lvl1pPr lvl="0" rtl="0">
              <a:lnSpc>
                <a:spcPct val="100000"/>
              </a:lnSpc>
              <a:spcBef>
                <a:spcPts val="0"/>
              </a:spcBef>
              <a:spcAft>
                <a:spcPts val="0"/>
              </a:spcAft>
              <a:buSzPts val="1400"/>
              <a:buNone/>
              <a:defRPr sz="1400"/>
            </a:lvl1pPr>
            <a:lvl2pPr lvl="1" rtl="0" algn="ctr">
              <a:lnSpc>
                <a:spcPct val="100000"/>
              </a:lnSpc>
              <a:spcBef>
                <a:spcPts val="0"/>
              </a:spcBef>
              <a:spcAft>
                <a:spcPts val="0"/>
              </a:spcAft>
              <a:buSzPts val="1400"/>
              <a:buNone/>
              <a:defRPr/>
            </a:lvl2pPr>
            <a:lvl3pPr lvl="2" rtl="0" algn="ctr">
              <a:lnSpc>
                <a:spcPct val="100000"/>
              </a:lnSpc>
              <a:spcBef>
                <a:spcPts val="0"/>
              </a:spcBef>
              <a:spcAft>
                <a:spcPts val="0"/>
              </a:spcAft>
              <a:buSzPts val="1400"/>
              <a:buNone/>
              <a:defRPr/>
            </a:lvl3pPr>
            <a:lvl4pPr lvl="3" rtl="0" algn="ctr">
              <a:lnSpc>
                <a:spcPct val="100000"/>
              </a:lnSpc>
              <a:spcBef>
                <a:spcPts val="0"/>
              </a:spcBef>
              <a:spcAft>
                <a:spcPts val="0"/>
              </a:spcAft>
              <a:buSzPts val="1400"/>
              <a:buNone/>
              <a:defRPr/>
            </a:lvl4pPr>
            <a:lvl5pPr lvl="4" rtl="0" algn="ctr">
              <a:lnSpc>
                <a:spcPct val="100000"/>
              </a:lnSpc>
              <a:spcBef>
                <a:spcPts val="0"/>
              </a:spcBef>
              <a:spcAft>
                <a:spcPts val="0"/>
              </a:spcAft>
              <a:buSzPts val="1400"/>
              <a:buNone/>
              <a:defRPr/>
            </a:lvl5pPr>
            <a:lvl6pPr lvl="5" rtl="0" algn="ctr">
              <a:lnSpc>
                <a:spcPct val="100000"/>
              </a:lnSpc>
              <a:spcBef>
                <a:spcPts val="0"/>
              </a:spcBef>
              <a:spcAft>
                <a:spcPts val="0"/>
              </a:spcAft>
              <a:buSzPts val="1400"/>
              <a:buNone/>
              <a:defRPr/>
            </a:lvl6pPr>
            <a:lvl7pPr lvl="6" rtl="0" algn="ctr">
              <a:lnSpc>
                <a:spcPct val="100000"/>
              </a:lnSpc>
              <a:spcBef>
                <a:spcPts val="0"/>
              </a:spcBef>
              <a:spcAft>
                <a:spcPts val="0"/>
              </a:spcAft>
              <a:buSzPts val="1400"/>
              <a:buNone/>
              <a:defRPr/>
            </a:lvl7pPr>
            <a:lvl8pPr lvl="7" rtl="0" algn="ctr">
              <a:lnSpc>
                <a:spcPct val="100000"/>
              </a:lnSpc>
              <a:spcBef>
                <a:spcPts val="0"/>
              </a:spcBef>
              <a:spcAft>
                <a:spcPts val="0"/>
              </a:spcAft>
              <a:buSzPts val="1400"/>
              <a:buNone/>
              <a:defRPr/>
            </a:lvl8pPr>
            <a:lvl9pPr lvl="8" rtl="0" algn="ctr">
              <a:lnSpc>
                <a:spcPct val="100000"/>
              </a:lnSpc>
              <a:spcBef>
                <a:spcPts val="0"/>
              </a:spcBef>
              <a:spcAft>
                <a:spcPts val="0"/>
              </a:spcAft>
              <a:buSzPts val="1400"/>
              <a:buNone/>
              <a:defRPr/>
            </a:lvl9pPr>
          </a:lstStyle>
          <a:p/>
        </p:txBody>
      </p:sp>
      <p:sp>
        <p:nvSpPr>
          <p:cNvPr id="204" name="Google Shape;204;p22"/>
          <p:cNvSpPr txBox="1"/>
          <p:nvPr>
            <p:ph idx="7" type="subTitle"/>
          </p:nvPr>
        </p:nvSpPr>
        <p:spPr>
          <a:xfrm>
            <a:off x="720019" y="1583575"/>
            <a:ext cx="2204100" cy="484800"/>
          </a:xfrm>
          <a:prstGeom prst="rect">
            <a:avLst/>
          </a:prstGeom>
        </p:spPr>
        <p:txBody>
          <a:bodyPr anchorCtr="0" anchor="b" bIns="91425" lIns="91425" spcFirstLastPara="1" rIns="91425" wrap="square" tIns="91425">
            <a:noAutofit/>
          </a:bodyPr>
          <a:lstStyle>
            <a:lvl1pPr lvl="0" rtl="0">
              <a:lnSpc>
                <a:spcPct val="100000"/>
              </a:lnSpc>
              <a:spcBef>
                <a:spcPts val="0"/>
              </a:spcBef>
              <a:spcAft>
                <a:spcPts val="0"/>
              </a:spcAft>
              <a:buSzPts val="2500"/>
              <a:buFont typeface="Bebas Neue"/>
              <a:buNone/>
              <a:defRPr sz="2000">
                <a:latin typeface="Outfit SemiBold"/>
                <a:ea typeface="Outfit SemiBold"/>
                <a:cs typeface="Outfit SemiBold"/>
                <a:sym typeface="Outfit SemiBold"/>
              </a:defRPr>
            </a:lvl1pPr>
            <a:lvl2pPr lvl="1" rtl="0" algn="ctr">
              <a:lnSpc>
                <a:spcPct val="100000"/>
              </a:lnSpc>
              <a:spcBef>
                <a:spcPts val="0"/>
              </a:spcBef>
              <a:spcAft>
                <a:spcPts val="0"/>
              </a:spcAft>
              <a:buSzPts val="2500"/>
              <a:buFont typeface="Bebas Neue"/>
              <a:buNone/>
              <a:defRPr sz="2500">
                <a:latin typeface="Bebas Neue"/>
                <a:ea typeface="Bebas Neue"/>
                <a:cs typeface="Bebas Neue"/>
                <a:sym typeface="Bebas Neue"/>
              </a:defRPr>
            </a:lvl2pPr>
            <a:lvl3pPr lvl="2" rtl="0" algn="ctr">
              <a:lnSpc>
                <a:spcPct val="100000"/>
              </a:lnSpc>
              <a:spcBef>
                <a:spcPts val="0"/>
              </a:spcBef>
              <a:spcAft>
                <a:spcPts val="0"/>
              </a:spcAft>
              <a:buSzPts val="2500"/>
              <a:buFont typeface="Bebas Neue"/>
              <a:buNone/>
              <a:defRPr sz="2500">
                <a:latin typeface="Bebas Neue"/>
                <a:ea typeface="Bebas Neue"/>
                <a:cs typeface="Bebas Neue"/>
                <a:sym typeface="Bebas Neue"/>
              </a:defRPr>
            </a:lvl3pPr>
            <a:lvl4pPr lvl="3" rtl="0" algn="ctr">
              <a:lnSpc>
                <a:spcPct val="100000"/>
              </a:lnSpc>
              <a:spcBef>
                <a:spcPts val="0"/>
              </a:spcBef>
              <a:spcAft>
                <a:spcPts val="0"/>
              </a:spcAft>
              <a:buSzPts val="2500"/>
              <a:buFont typeface="Bebas Neue"/>
              <a:buNone/>
              <a:defRPr sz="2500">
                <a:latin typeface="Bebas Neue"/>
                <a:ea typeface="Bebas Neue"/>
                <a:cs typeface="Bebas Neue"/>
                <a:sym typeface="Bebas Neue"/>
              </a:defRPr>
            </a:lvl4pPr>
            <a:lvl5pPr lvl="4" rtl="0" algn="ctr">
              <a:lnSpc>
                <a:spcPct val="100000"/>
              </a:lnSpc>
              <a:spcBef>
                <a:spcPts val="0"/>
              </a:spcBef>
              <a:spcAft>
                <a:spcPts val="0"/>
              </a:spcAft>
              <a:buSzPts val="2500"/>
              <a:buFont typeface="Bebas Neue"/>
              <a:buNone/>
              <a:defRPr sz="2500">
                <a:latin typeface="Bebas Neue"/>
                <a:ea typeface="Bebas Neue"/>
                <a:cs typeface="Bebas Neue"/>
                <a:sym typeface="Bebas Neue"/>
              </a:defRPr>
            </a:lvl5pPr>
            <a:lvl6pPr lvl="5" rtl="0" algn="ctr">
              <a:lnSpc>
                <a:spcPct val="100000"/>
              </a:lnSpc>
              <a:spcBef>
                <a:spcPts val="0"/>
              </a:spcBef>
              <a:spcAft>
                <a:spcPts val="0"/>
              </a:spcAft>
              <a:buSzPts val="2500"/>
              <a:buFont typeface="Bebas Neue"/>
              <a:buNone/>
              <a:defRPr sz="2500">
                <a:latin typeface="Bebas Neue"/>
                <a:ea typeface="Bebas Neue"/>
                <a:cs typeface="Bebas Neue"/>
                <a:sym typeface="Bebas Neue"/>
              </a:defRPr>
            </a:lvl6pPr>
            <a:lvl7pPr lvl="6" rtl="0" algn="ctr">
              <a:lnSpc>
                <a:spcPct val="100000"/>
              </a:lnSpc>
              <a:spcBef>
                <a:spcPts val="0"/>
              </a:spcBef>
              <a:spcAft>
                <a:spcPts val="0"/>
              </a:spcAft>
              <a:buSzPts val="2500"/>
              <a:buFont typeface="Bebas Neue"/>
              <a:buNone/>
              <a:defRPr sz="2500">
                <a:latin typeface="Bebas Neue"/>
                <a:ea typeface="Bebas Neue"/>
                <a:cs typeface="Bebas Neue"/>
                <a:sym typeface="Bebas Neue"/>
              </a:defRPr>
            </a:lvl7pPr>
            <a:lvl8pPr lvl="7" rtl="0" algn="ctr">
              <a:lnSpc>
                <a:spcPct val="100000"/>
              </a:lnSpc>
              <a:spcBef>
                <a:spcPts val="0"/>
              </a:spcBef>
              <a:spcAft>
                <a:spcPts val="0"/>
              </a:spcAft>
              <a:buSzPts val="2500"/>
              <a:buFont typeface="Bebas Neue"/>
              <a:buNone/>
              <a:defRPr sz="2500">
                <a:latin typeface="Bebas Neue"/>
                <a:ea typeface="Bebas Neue"/>
                <a:cs typeface="Bebas Neue"/>
                <a:sym typeface="Bebas Neue"/>
              </a:defRPr>
            </a:lvl8pPr>
            <a:lvl9pPr lvl="8" rtl="0" algn="ctr">
              <a:lnSpc>
                <a:spcPct val="100000"/>
              </a:lnSpc>
              <a:spcBef>
                <a:spcPts val="0"/>
              </a:spcBef>
              <a:spcAft>
                <a:spcPts val="0"/>
              </a:spcAft>
              <a:buSzPts val="2500"/>
              <a:buFont typeface="Bebas Neue"/>
              <a:buNone/>
              <a:defRPr sz="2500">
                <a:latin typeface="Bebas Neue"/>
                <a:ea typeface="Bebas Neue"/>
                <a:cs typeface="Bebas Neue"/>
                <a:sym typeface="Bebas Neue"/>
              </a:defRPr>
            </a:lvl9pPr>
          </a:lstStyle>
          <a:p/>
        </p:txBody>
      </p:sp>
      <p:sp>
        <p:nvSpPr>
          <p:cNvPr id="205" name="Google Shape;205;p22"/>
          <p:cNvSpPr txBox="1"/>
          <p:nvPr>
            <p:ph idx="8" type="subTitle"/>
          </p:nvPr>
        </p:nvSpPr>
        <p:spPr>
          <a:xfrm>
            <a:off x="3469952" y="1583575"/>
            <a:ext cx="2204100" cy="484800"/>
          </a:xfrm>
          <a:prstGeom prst="rect">
            <a:avLst/>
          </a:prstGeom>
        </p:spPr>
        <p:txBody>
          <a:bodyPr anchorCtr="0" anchor="b" bIns="91425" lIns="91425" spcFirstLastPara="1" rIns="91425" wrap="square" tIns="91425">
            <a:noAutofit/>
          </a:bodyPr>
          <a:lstStyle>
            <a:lvl1pPr lvl="0" rtl="0">
              <a:lnSpc>
                <a:spcPct val="100000"/>
              </a:lnSpc>
              <a:spcBef>
                <a:spcPts val="0"/>
              </a:spcBef>
              <a:spcAft>
                <a:spcPts val="0"/>
              </a:spcAft>
              <a:buSzPts val="2500"/>
              <a:buFont typeface="Bebas Neue"/>
              <a:buNone/>
              <a:defRPr sz="2000">
                <a:latin typeface="Outfit SemiBold"/>
                <a:ea typeface="Outfit SemiBold"/>
                <a:cs typeface="Outfit SemiBold"/>
                <a:sym typeface="Outfit SemiBold"/>
              </a:defRPr>
            </a:lvl1pPr>
            <a:lvl2pPr lvl="1" rtl="0" algn="ctr">
              <a:lnSpc>
                <a:spcPct val="100000"/>
              </a:lnSpc>
              <a:spcBef>
                <a:spcPts val="0"/>
              </a:spcBef>
              <a:spcAft>
                <a:spcPts val="0"/>
              </a:spcAft>
              <a:buSzPts val="2500"/>
              <a:buFont typeface="Bebas Neue"/>
              <a:buNone/>
              <a:defRPr sz="2500">
                <a:latin typeface="Bebas Neue"/>
                <a:ea typeface="Bebas Neue"/>
                <a:cs typeface="Bebas Neue"/>
                <a:sym typeface="Bebas Neue"/>
              </a:defRPr>
            </a:lvl2pPr>
            <a:lvl3pPr lvl="2" rtl="0" algn="ctr">
              <a:lnSpc>
                <a:spcPct val="100000"/>
              </a:lnSpc>
              <a:spcBef>
                <a:spcPts val="0"/>
              </a:spcBef>
              <a:spcAft>
                <a:spcPts val="0"/>
              </a:spcAft>
              <a:buSzPts val="2500"/>
              <a:buFont typeface="Bebas Neue"/>
              <a:buNone/>
              <a:defRPr sz="2500">
                <a:latin typeface="Bebas Neue"/>
                <a:ea typeface="Bebas Neue"/>
                <a:cs typeface="Bebas Neue"/>
                <a:sym typeface="Bebas Neue"/>
              </a:defRPr>
            </a:lvl3pPr>
            <a:lvl4pPr lvl="3" rtl="0" algn="ctr">
              <a:lnSpc>
                <a:spcPct val="100000"/>
              </a:lnSpc>
              <a:spcBef>
                <a:spcPts val="0"/>
              </a:spcBef>
              <a:spcAft>
                <a:spcPts val="0"/>
              </a:spcAft>
              <a:buSzPts val="2500"/>
              <a:buFont typeface="Bebas Neue"/>
              <a:buNone/>
              <a:defRPr sz="2500">
                <a:latin typeface="Bebas Neue"/>
                <a:ea typeface="Bebas Neue"/>
                <a:cs typeface="Bebas Neue"/>
                <a:sym typeface="Bebas Neue"/>
              </a:defRPr>
            </a:lvl4pPr>
            <a:lvl5pPr lvl="4" rtl="0" algn="ctr">
              <a:lnSpc>
                <a:spcPct val="100000"/>
              </a:lnSpc>
              <a:spcBef>
                <a:spcPts val="0"/>
              </a:spcBef>
              <a:spcAft>
                <a:spcPts val="0"/>
              </a:spcAft>
              <a:buSzPts val="2500"/>
              <a:buFont typeface="Bebas Neue"/>
              <a:buNone/>
              <a:defRPr sz="2500">
                <a:latin typeface="Bebas Neue"/>
                <a:ea typeface="Bebas Neue"/>
                <a:cs typeface="Bebas Neue"/>
                <a:sym typeface="Bebas Neue"/>
              </a:defRPr>
            </a:lvl5pPr>
            <a:lvl6pPr lvl="5" rtl="0" algn="ctr">
              <a:lnSpc>
                <a:spcPct val="100000"/>
              </a:lnSpc>
              <a:spcBef>
                <a:spcPts val="0"/>
              </a:spcBef>
              <a:spcAft>
                <a:spcPts val="0"/>
              </a:spcAft>
              <a:buSzPts val="2500"/>
              <a:buFont typeface="Bebas Neue"/>
              <a:buNone/>
              <a:defRPr sz="2500">
                <a:latin typeface="Bebas Neue"/>
                <a:ea typeface="Bebas Neue"/>
                <a:cs typeface="Bebas Neue"/>
                <a:sym typeface="Bebas Neue"/>
              </a:defRPr>
            </a:lvl6pPr>
            <a:lvl7pPr lvl="6" rtl="0" algn="ctr">
              <a:lnSpc>
                <a:spcPct val="100000"/>
              </a:lnSpc>
              <a:spcBef>
                <a:spcPts val="0"/>
              </a:spcBef>
              <a:spcAft>
                <a:spcPts val="0"/>
              </a:spcAft>
              <a:buSzPts val="2500"/>
              <a:buFont typeface="Bebas Neue"/>
              <a:buNone/>
              <a:defRPr sz="2500">
                <a:latin typeface="Bebas Neue"/>
                <a:ea typeface="Bebas Neue"/>
                <a:cs typeface="Bebas Neue"/>
                <a:sym typeface="Bebas Neue"/>
              </a:defRPr>
            </a:lvl7pPr>
            <a:lvl8pPr lvl="7" rtl="0" algn="ctr">
              <a:lnSpc>
                <a:spcPct val="100000"/>
              </a:lnSpc>
              <a:spcBef>
                <a:spcPts val="0"/>
              </a:spcBef>
              <a:spcAft>
                <a:spcPts val="0"/>
              </a:spcAft>
              <a:buSzPts val="2500"/>
              <a:buFont typeface="Bebas Neue"/>
              <a:buNone/>
              <a:defRPr sz="2500">
                <a:latin typeface="Bebas Neue"/>
                <a:ea typeface="Bebas Neue"/>
                <a:cs typeface="Bebas Neue"/>
                <a:sym typeface="Bebas Neue"/>
              </a:defRPr>
            </a:lvl8pPr>
            <a:lvl9pPr lvl="8" rtl="0" algn="ctr">
              <a:lnSpc>
                <a:spcPct val="100000"/>
              </a:lnSpc>
              <a:spcBef>
                <a:spcPts val="0"/>
              </a:spcBef>
              <a:spcAft>
                <a:spcPts val="0"/>
              </a:spcAft>
              <a:buSzPts val="2500"/>
              <a:buFont typeface="Bebas Neue"/>
              <a:buNone/>
              <a:defRPr sz="2500">
                <a:latin typeface="Bebas Neue"/>
                <a:ea typeface="Bebas Neue"/>
                <a:cs typeface="Bebas Neue"/>
                <a:sym typeface="Bebas Neue"/>
              </a:defRPr>
            </a:lvl9pPr>
          </a:lstStyle>
          <a:p/>
        </p:txBody>
      </p:sp>
      <p:sp>
        <p:nvSpPr>
          <p:cNvPr id="206" name="Google Shape;206;p22"/>
          <p:cNvSpPr txBox="1"/>
          <p:nvPr>
            <p:ph idx="9" type="subTitle"/>
          </p:nvPr>
        </p:nvSpPr>
        <p:spPr>
          <a:xfrm>
            <a:off x="720019" y="3093175"/>
            <a:ext cx="2204100" cy="484800"/>
          </a:xfrm>
          <a:prstGeom prst="rect">
            <a:avLst/>
          </a:prstGeom>
        </p:spPr>
        <p:txBody>
          <a:bodyPr anchorCtr="0" anchor="b" bIns="91425" lIns="91425" spcFirstLastPara="1" rIns="91425" wrap="square" tIns="91425">
            <a:noAutofit/>
          </a:bodyPr>
          <a:lstStyle>
            <a:lvl1pPr lvl="0" rtl="0">
              <a:lnSpc>
                <a:spcPct val="100000"/>
              </a:lnSpc>
              <a:spcBef>
                <a:spcPts val="0"/>
              </a:spcBef>
              <a:spcAft>
                <a:spcPts val="0"/>
              </a:spcAft>
              <a:buSzPts val="2500"/>
              <a:buFont typeface="Bebas Neue"/>
              <a:buNone/>
              <a:defRPr sz="2000">
                <a:latin typeface="Outfit SemiBold"/>
                <a:ea typeface="Outfit SemiBold"/>
                <a:cs typeface="Outfit SemiBold"/>
                <a:sym typeface="Outfit SemiBold"/>
              </a:defRPr>
            </a:lvl1pPr>
            <a:lvl2pPr lvl="1" rtl="0" algn="ctr">
              <a:lnSpc>
                <a:spcPct val="100000"/>
              </a:lnSpc>
              <a:spcBef>
                <a:spcPts val="0"/>
              </a:spcBef>
              <a:spcAft>
                <a:spcPts val="0"/>
              </a:spcAft>
              <a:buSzPts val="2500"/>
              <a:buFont typeface="Bebas Neue"/>
              <a:buNone/>
              <a:defRPr sz="2500">
                <a:latin typeface="Bebas Neue"/>
                <a:ea typeface="Bebas Neue"/>
                <a:cs typeface="Bebas Neue"/>
                <a:sym typeface="Bebas Neue"/>
              </a:defRPr>
            </a:lvl2pPr>
            <a:lvl3pPr lvl="2" rtl="0" algn="ctr">
              <a:lnSpc>
                <a:spcPct val="100000"/>
              </a:lnSpc>
              <a:spcBef>
                <a:spcPts val="0"/>
              </a:spcBef>
              <a:spcAft>
                <a:spcPts val="0"/>
              </a:spcAft>
              <a:buSzPts val="2500"/>
              <a:buFont typeface="Bebas Neue"/>
              <a:buNone/>
              <a:defRPr sz="2500">
                <a:latin typeface="Bebas Neue"/>
                <a:ea typeface="Bebas Neue"/>
                <a:cs typeface="Bebas Neue"/>
                <a:sym typeface="Bebas Neue"/>
              </a:defRPr>
            </a:lvl3pPr>
            <a:lvl4pPr lvl="3" rtl="0" algn="ctr">
              <a:lnSpc>
                <a:spcPct val="100000"/>
              </a:lnSpc>
              <a:spcBef>
                <a:spcPts val="0"/>
              </a:spcBef>
              <a:spcAft>
                <a:spcPts val="0"/>
              </a:spcAft>
              <a:buSzPts val="2500"/>
              <a:buFont typeface="Bebas Neue"/>
              <a:buNone/>
              <a:defRPr sz="2500">
                <a:latin typeface="Bebas Neue"/>
                <a:ea typeface="Bebas Neue"/>
                <a:cs typeface="Bebas Neue"/>
                <a:sym typeface="Bebas Neue"/>
              </a:defRPr>
            </a:lvl4pPr>
            <a:lvl5pPr lvl="4" rtl="0" algn="ctr">
              <a:lnSpc>
                <a:spcPct val="100000"/>
              </a:lnSpc>
              <a:spcBef>
                <a:spcPts val="0"/>
              </a:spcBef>
              <a:spcAft>
                <a:spcPts val="0"/>
              </a:spcAft>
              <a:buSzPts val="2500"/>
              <a:buFont typeface="Bebas Neue"/>
              <a:buNone/>
              <a:defRPr sz="2500">
                <a:latin typeface="Bebas Neue"/>
                <a:ea typeface="Bebas Neue"/>
                <a:cs typeface="Bebas Neue"/>
                <a:sym typeface="Bebas Neue"/>
              </a:defRPr>
            </a:lvl5pPr>
            <a:lvl6pPr lvl="5" rtl="0" algn="ctr">
              <a:lnSpc>
                <a:spcPct val="100000"/>
              </a:lnSpc>
              <a:spcBef>
                <a:spcPts val="0"/>
              </a:spcBef>
              <a:spcAft>
                <a:spcPts val="0"/>
              </a:spcAft>
              <a:buSzPts val="2500"/>
              <a:buFont typeface="Bebas Neue"/>
              <a:buNone/>
              <a:defRPr sz="2500">
                <a:latin typeface="Bebas Neue"/>
                <a:ea typeface="Bebas Neue"/>
                <a:cs typeface="Bebas Neue"/>
                <a:sym typeface="Bebas Neue"/>
              </a:defRPr>
            </a:lvl6pPr>
            <a:lvl7pPr lvl="6" rtl="0" algn="ctr">
              <a:lnSpc>
                <a:spcPct val="100000"/>
              </a:lnSpc>
              <a:spcBef>
                <a:spcPts val="0"/>
              </a:spcBef>
              <a:spcAft>
                <a:spcPts val="0"/>
              </a:spcAft>
              <a:buSzPts val="2500"/>
              <a:buFont typeface="Bebas Neue"/>
              <a:buNone/>
              <a:defRPr sz="2500">
                <a:latin typeface="Bebas Neue"/>
                <a:ea typeface="Bebas Neue"/>
                <a:cs typeface="Bebas Neue"/>
                <a:sym typeface="Bebas Neue"/>
              </a:defRPr>
            </a:lvl7pPr>
            <a:lvl8pPr lvl="7" rtl="0" algn="ctr">
              <a:lnSpc>
                <a:spcPct val="100000"/>
              </a:lnSpc>
              <a:spcBef>
                <a:spcPts val="0"/>
              </a:spcBef>
              <a:spcAft>
                <a:spcPts val="0"/>
              </a:spcAft>
              <a:buSzPts val="2500"/>
              <a:buFont typeface="Bebas Neue"/>
              <a:buNone/>
              <a:defRPr sz="2500">
                <a:latin typeface="Bebas Neue"/>
                <a:ea typeface="Bebas Neue"/>
                <a:cs typeface="Bebas Neue"/>
                <a:sym typeface="Bebas Neue"/>
              </a:defRPr>
            </a:lvl8pPr>
            <a:lvl9pPr lvl="8" rtl="0" algn="ctr">
              <a:lnSpc>
                <a:spcPct val="100000"/>
              </a:lnSpc>
              <a:spcBef>
                <a:spcPts val="0"/>
              </a:spcBef>
              <a:spcAft>
                <a:spcPts val="0"/>
              </a:spcAft>
              <a:buSzPts val="2500"/>
              <a:buFont typeface="Bebas Neue"/>
              <a:buNone/>
              <a:defRPr sz="2500">
                <a:latin typeface="Bebas Neue"/>
                <a:ea typeface="Bebas Neue"/>
                <a:cs typeface="Bebas Neue"/>
                <a:sym typeface="Bebas Neue"/>
              </a:defRPr>
            </a:lvl9pPr>
          </a:lstStyle>
          <a:p/>
        </p:txBody>
      </p:sp>
      <p:sp>
        <p:nvSpPr>
          <p:cNvPr id="207" name="Google Shape;207;p22"/>
          <p:cNvSpPr txBox="1"/>
          <p:nvPr>
            <p:ph idx="13" type="subTitle"/>
          </p:nvPr>
        </p:nvSpPr>
        <p:spPr>
          <a:xfrm>
            <a:off x="3469952" y="3093175"/>
            <a:ext cx="2204100" cy="484800"/>
          </a:xfrm>
          <a:prstGeom prst="rect">
            <a:avLst/>
          </a:prstGeom>
        </p:spPr>
        <p:txBody>
          <a:bodyPr anchorCtr="0" anchor="b" bIns="91425" lIns="91425" spcFirstLastPara="1" rIns="91425" wrap="square" tIns="91425">
            <a:noAutofit/>
          </a:bodyPr>
          <a:lstStyle>
            <a:lvl1pPr lvl="0" rtl="0">
              <a:lnSpc>
                <a:spcPct val="100000"/>
              </a:lnSpc>
              <a:spcBef>
                <a:spcPts val="0"/>
              </a:spcBef>
              <a:spcAft>
                <a:spcPts val="0"/>
              </a:spcAft>
              <a:buSzPts val="2500"/>
              <a:buFont typeface="Bebas Neue"/>
              <a:buNone/>
              <a:defRPr sz="2000">
                <a:latin typeface="Outfit SemiBold"/>
                <a:ea typeface="Outfit SemiBold"/>
                <a:cs typeface="Outfit SemiBold"/>
                <a:sym typeface="Outfit SemiBold"/>
              </a:defRPr>
            </a:lvl1pPr>
            <a:lvl2pPr lvl="1" rtl="0" algn="ctr">
              <a:lnSpc>
                <a:spcPct val="100000"/>
              </a:lnSpc>
              <a:spcBef>
                <a:spcPts val="0"/>
              </a:spcBef>
              <a:spcAft>
                <a:spcPts val="0"/>
              </a:spcAft>
              <a:buSzPts val="2500"/>
              <a:buFont typeface="Bebas Neue"/>
              <a:buNone/>
              <a:defRPr sz="2500">
                <a:latin typeface="Bebas Neue"/>
                <a:ea typeface="Bebas Neue"/>
                <a:cs typeface="Bebas Neue"/>
                <a:sym typeface="Bebas Neue"/>
              </a:defRPr>
            </a:lvl2pPr>
            <a:lvl3pPr lvl="2" rtl="0" algn="ctr">
              <a:lnSpc>
                <a:spcPct val="100000"/>
              </a:lnSpc>
              <a:spcBef>
                <a:spcPts val="0"/>
              </a:spcBef>
              <a:spcAft>
                <a:spcPts val="0"/>
              </a:spcAft>
              <a:buSzPts val="2500"/>
              <a:buFont typeface="Bebas Neue"/>
              <a:buNone/>
              <a:defRPr sz="2500">
                <a:latin typeface="Bebas Neue"/>
                <a:ea typeface="Bebas Neue"/>
                <a:cs typeface="Bebas Neue"/>
                <a:sym typeface="Bebas Neue"/>
              </a:defRPr>
            </a:lvl3pPr>
            <a:lvl4pPr lvl="3" rtl="0" algn="ctr">
              <a:lnSpc>
                <a:spcPct val="100000"/>
              </a:lnSpc>
              <a:spcBef>
                <a:spcPts val="0"/>
              </a:spcBef>
              <a:spcAft>
                <a:spcPts val="0"/>
              </a:spcAft>
              <a:buSzPts val="2500"/>
              <a:buFont typeface="Bebas Neue"/>
              <a:buNone/>
              <a:defRPr sz="2500">
                <a:latin typeface="Bebas Neue"/>
                <a:ea typeface="Bebas Neue"/>
                <a:cs typeface="Bebas Neue"/>
                <a:sym typeface="Bebas Neue"/>
              </a:defRPr>
            </a:lvl4pPr>
            <a:lvl5pPr lvl="4" rtl="0" algn="ctr">
              <a:lnSpc>
                <a:spcPct val="100000"/>
              </a:lnSpc>
              <a:spcBef>
                <a:spcPts val="0"/>
              </a:spcBef>
              <a:spcAft>
                <a:spcPts val="0"/>
              </a:spcAft>
              <a:buSzPts val="2500"/>
              <a:buFont typeface="Bebas Neue"/>
              <a:buNone/>
              <a:defRPr sz="2500">
                <a:latin typeface="Bebas Neue"/>
                <a:ea typeface="Bebas Neue"/>
                <a:cs typeface="Bebas Neue"/>
                <a:sym typeface="Bebas Neue"/>
              </a:defRPr>
            </a:lvl5pPr>
            <a:lvl6pPr lvl="5" rtl="0" algn="ctr">
              <a:lnSpc>
                <a:spcPct val="100000"/>
              </a:lnSpc>
              <a:spcBef>
                <a:spcPts val="0"/>
              </a:spcBef>
              <a:spcAft>
                <a:spcPts val="0"/>
              </a:spcAft>
              <a:buSzPts val="2500"/>
              <a:buFont typeface="Bebas Neue"/>
              <a:buNone/>
              <a:defRPr sz="2500">
                <a:latin typeface="Bebas Neue"/>
                <a:ea typeface="Bebas Neue"/>
                <a:cs typeface="Bebas Neue"/>
                <a:sym typeface="Bebas Neue"/>
              </a:defRPr>
            </a:lvl6pPr>
            <a:lvl7pPr lvl="6" rtl="0" algn="ctr">
              <a:lnSpc>
                <a:spcPct val="100000"/>
              </a:lnSpc>
              <a:spcBef>
                <a:spcPts val="0"/>
              </a:spcBef>
              <a:spcAft>
                <a:spcPts val="0"/>
              </a:spcAft>
              <a:buSzPts val="2500"/>
              <a:buFont typeface="Bebas Neue"/>
              <a:buNone/>
              <a:defRPr sz="2500">
                <a:latin typeface="Bebas Neue"/>
                <a:ea typeface="Bebas Neue"/>
                <a:cs typeface="Bebas Neue"/>
                <a:sym typeface="Bebas Neue"/>
              </a:defRPr>
            </a:lvl7pPr>
            <a:lvl8pPr lvl="7" rtl="0" algn="ctr">
              <a:lnSpc>
                <a:spcPct val="100000"/>
              </a:lnSpc>
              <a:spcBef>
                <a:spcPts val="0"/>
              </a:spcBef>
              <a:spcAft>
                <a:spcPts val="0"/>
              </a:spcAft>
              <a:buSzPts val="2500"/>
              <a:buFont typeface="Bebas Neue"/>
              <a:buNone/>
              <a:defRPr sz="2500">
                <a:latin typeface="Bebas Neue"/>
                <a:ea typeface="Bebas Neue"/>
                <a:cs typeface="Bebas Neue"/>
                <a:sym typeface="Bebas Neue"/>
              </a:defRPr>
            </a:lvl8pPr>
            <a:lvl9pPr lvl="8" rtl="0" algn="ctr">
              <a:lnSpc>
                <a:spcPct val="100000"/>
              </a:lnSpc>
              <a:spcBef>
                <a:spcPts val="0"/>
              </a:spcBef>
              <a:spcAft>
                <a:spcPts val="0"/>
              </a:spcAft>
              <a:buSzPts val="2500"/>
              <a:buFont typeface="Bebas Neue"/>
              <a:buNone/>
              <a:defRPr sz="2500">
                <a:latin typeface="Bebas Neue"/>
                <a:ea typeface="Bebas Neue"/>
                <a:cs typeface="Bebas Neue"/>
                <a:sym typeface="Bebas Neue"/>
              </a:defRPr>
            </a:lvl9pPr>
          </a:lstStyle>
          <a:p/>
        </p:txBody>
      </p:sp>
      <p:sp>
        <p:nvSpPr>
          <p:cNvPr id="208" name="Google Shape;208;p22"/>
          <p:cNvSpPr txBox="1"/>
          <p:nvPr>
            <p:ph idx="14" type="subTitle"/>
          </p:nvPr>
        </p:nvSpPr>
        <p:spPr>
          <a:xfrm>
            <a:off x="6219881" y="1583575"/>
            <a:ext cx="2204100" cy="484800"/>
          </a:xfrm>
          <a:prstGeom prst="rect">
            <a:avLst/>
          </a:prstGeom>
        </p:spPr>
        <p:txBody>
          <a:bodyPr anchorCtr="0" anchor="b" bIns="91425" lIns="91425" spcFirstLastPara="1" rIns="91425" wrap="square" tIns="91425">
            <a:noAutofit/>
          </a:bodyPr>
          <a:lstStyle>
            <a:lvl1pPr lvl="0" rtl="0">
              <a:lnSpc>
                <a:spcPct val="100000"/>
              </a:lnSpc>
              <a:spcBef>
                <a:spcPts val="0"/>
              </a:spcBef>
              <a:spcAft>
                <a:spcPts val="0"/>
              </a:spcAft>
              <a:buSzPts val="2500"/>
              <a:buFont typeface="Bebas Neue"/>
              <a:buNone/>
              <a:defRPr sz="2000">
                <a:latin typeface="Outfit SemiBold"/>
                <a:ea typeface="Outfit SemiBold"/>
                <a:cs typeface="Outfit SemiBold"/>
                <a:sym typeface="Outfit SemiBold"/>
              </a:defRPr>
            </a:lvl1pPr>
            <a:lvl2pPr lvl="1" rtl="0" algn="ctr">
              <a:lnSpc>
                <a:spcPct val="100000"/>
              </a:lnSpc>
              <a:spcBef>
                <a:spcPts val="0"/>
              </a:spcBef>
              <a:spcAft>
                <a:spcPts val="0"/>
              </a:spcAft>
              <a:buSzPts val="2500"/>
              <a:buFont typeface="Bebas Neue"/>
              <a:buNone/>
              <a:defRPr sz="2500">
                <a:latin typeface="Bebas Neue"/>
                <a:ea typeface="Bebas Neue"/>
                <a:cs typeface="Bebas Neue"/>
                <a:sym typeface="Bebas Neue"/>
              </a:defRPr>
            </a:lvl2pPr>
            <a:lvl3pPr lvl="2" rtl="0" algn="ctr">
              <a:lnSpc>
                <a:spcPct val="100000"/>
              </a:lnSpc>
              <a:spcBef>
                <a:spcPts val="0"/>
              </a:spcBef>
              <a:spcAft>
                <a:spcPts val="0"/>
              </a:spcAft>
              <a:buSzPts val="2500"/>
              <a:buFont typeface="Bebas Neue"/>
              <a:buNone/>
              <a:defRPr sz="2500">
                <a:latin typeface="Bebas Neue"/>
                <a:ea typeface="Bebas Neue"/>
                <a:cs typeface="Bebas Neue"/>
                <a:sym typeface="Bebas Neue"/>
              </a:defRPr>
            </a:lvl3pPr>
            <a:lvl4pPr lvl="3" rtl="0" algn="ctr">
              <a:lnSpc>
                <a:spcPct val="100000"/>
              </a:lnSpc>
              <a:spcBef>
                <a:spcPts val="0"/>
              </a:spcBef>
              <a:spcAft>
                <a:spcPts val="0"/>
              </a:spcAft>
              <a:buSzPts val="2500"/>
              <a:buFont typeface="Bebas Neue"/>
              <a:buNone/>
              <a:defRPr sz="2500">
                <a:latin typeface="Bebas Neue"/>
                <a:ea typeface="Bebas Neue"/>
                <a:cs typeface="Bebas Neue"/>
                <a:sym typeface="Bebas Neue"/>
              </a:defRPr>
            </a:lvl4pPr>
            <a:lvl5pPr lvl="4" rtl="0" algn="ctr">
              <a:lnSpc>
                <a:spcPct val="100000"/>
              </a:lnSpc>
              <a:spcBef>
                <a:spcPts val="0"/>
              </a:spcBef>
              <a:spcAft>
                <a:spcPts val="0"/>
              </a:spcAft>
              <a:buSzPts val="2500"/>
              <a:buFont typeface="Bebas Neue"/>
              <a:buNone/>
              <a:defRPr sz="2500">
                <a:latin typeface="Bebas Neue"/>
                <a:ea typeface="Bebas Neue"/>
                <a:cs typeface="Bebas Neue"/>
                <a:sym typeface="Bebas Neue"/>
              </a:defRPr>
            </a:lvl5pPr>
            <a:lvl6pPr lvl="5" rtl="0" algn="ctr">
              <a:lnSpc>
                <a:spcPct val="100000"/>
              </a:lnSpc>
              <a:spcBef>
                <a:spcPts val="0"/>
              </a:spcBef>
              <a:spcAft>
                <a:spcPts val="0"/>
              </a:spcAft>
              <a:buSzPts val="2500"/>
              <a:buFont typeface="Bebas Neue"/>
              <a:buNone/>
              <a:defRPr sz="2500">
                <a:latin typeface="Bebas Neue"/>
                <a:ea typeface="Bebas Neue"/>
                <a:cs typeface="Bebas Neue"/>
                <a:sym typeface="Bebas Neue"/>
              </a:defRPr>
            </a:lvl6pPr>
            <a:lvl7pPr lvl="6" rtl="0" algn="ctr">
              <a:lnSpc>
                <a:spcPct val="100000"/>
              </a:lnSpc>
              <a:spcBef>
                <a:spcPts val="0"/>
              </a:spcBef>
              <a:spcAft>
                <a:spcPts val="0"/>
              </a:spcAft>
              <a:buSzPts val="2500"/>
              <a:buFont typeface="Bebas Neue"/>
              <a:buNone/>
              <a:defRPr sz="2500">
                <a:latin typeface="Bebas Neue"/>
                <a:ea typeface="Bebas Neue"/>
                <a:cs typeface="Bebas Neue"/>
                <a:sym typeface="Bebas Neue"/>
              </a:defRPr>
            </a:lvl7pPr>
            <a:lvl8pPr lvl="7" rtl="0" algn="ctr">
              <a:lnSpc>
                <a:spcPct val="100000"/>
              </a:lnSpc>
              <a:spcBef>
                <a:spcPts val="0"/>
              </a:spcBef>
              <a:spcAft>
                <a:spcPts val="0"/>
              </a:spcAft>
              <a:buSzPts val="2500"/>
              <a:buFont typeface="Bebas Neue"/>
              <a:buNone/>
              <a:defRPr sz="2500">
                <a:latin typeface="Bebas Neue"/>
                <a:ea typeface="Bebas Neue"/>
                <a:cs typeface="Bebas Neue"/>
                <a:sym typeface="Bebas Neue"/>
              </a:defRPr>
            </a:lvl8pPr>
            <a:lvl9pPr lvl="8" rtl="0" algn="ctr">
              <a:lnSpc>
                <a:spcPct val="100000"/>
              </a:lnSpc>
              <a:spcBef>
                <a:spcPts val="0"/>
              </a:spcBef>
              <a:spcAft>
                <a:spcPts val="0"/>
              </a:spcAft>
              <a:buSzPts val="2500"/>
              <a:buFont typeface="Bebas Neue"/>
              <a:buNone/>
              <a:defRPr sz="2500">
                <a:latin typeface="Bebas Neue"/>
                <a:ea typeface="Bebas Neue"/>
                <a:cs typeface="Bebas Neue"/>
                <a:sym typeface="Bebas Neue"/>
              </a:defRPr>
            </a:lvl9pPr>
          </a:lstStyle>
          <a:p/>
        </p:txBody>
      </p:sp>
      <p:sp>
        <p:nvSpPr>
          <p:cNvPr id="209" name="Google Shape;209;p22"/>
          <p:cNvSpPr txBox="1"/>
          <p:nvPr>
            <p:ph idx="15" type="subTitle"/>
          </p:nvPr>
        </p:nvSpPr>
        <p:spPr>
          <a:xfrm>
            <a:off x="6219881" y="3093175"/>
            <a:ext cx="2204100" cy="484800"/>
          </a:xfrm>
          <a:prstGeom prst="rect">
            <a:avLst/>
          </a:prstGeom>
        </p:spPr>
        <p:txBody>
          <a:bodyPr anchorCtr="0" anchor="b" bIns="91425" lIns="91425" spcFirstLastPara="1" rIns="91425" wrap="square" tIns="91425">
            <a:noAutofit/>
          </a:bodyPr>
          <a:lstStyle>
            <a:lvl1pPr lvl="0" rtl="0">
              <a:lnSpc>
                <a:spcPct val="100000"/>
              </a:lnSpc>
              <a:spcBef>
                <a:spcPts val="0"/>
              </a:spcBef>
              <a:spcAft>
                <a:spcPts val="0"/>
              </a:spcAft>
              <a:buSzPts val="2500"/>
              <a:buFont typeface="Bebas Neue"/>
              <a:buNone/>
              <a:defRPr sz="2000">
                <a:latin typeface="Outfit SemiBold"/>
                <a:ea typeface="Outfit SemiBold"/>
                <a:cs typeface="Outfit SemiBold"/>
                <a:sym typeface="Outfit SemiBold"/>
              </a:defRPr>
            </a:lvl1pPr>
            <a:lvl2pPr lvl="1" rtl="0" algn="ctr">
              <a:lnSpc>
                <a:spcPct val="100000"/>
              </a:lnSpc>
              <a:spcBef>
                <a:spcPts val="0"/>
              </a:spcBef>
              <a:spcAft>
                <a:spcPts val="0"/>
              </a:spcAft>
              <a:buSzPts val="2500"/>
              <a:buFont typeface="Bebas Neue"/>
              <a:buNone/>
              <a:defRPr sz="2500">
                <a:latin typeface="Bebas Neue"/>
                <a:ea typeface="Bebas Neue"/>
                <a:cs typeface="Bebas Neue"/>
                <a:sym typeface="Bebas Neue"/>
              </a:defRPr>
            </a:lvl2pPr>
            <a:lvl3pPr lvl="2" rtl="0" algn="ctr">
              <a:lnSpc>
                <a:spcPct val="100000"/>
              </a:lnSpc>
              <a:spcBef>
                <a:spcPts val="0"/>
              </a:spcBef>
              <a:spcAft>
                <a:spcPts val="0"/>
              </a:spcAft>
              <a:buSzPts val="2500"/>
              <a:buFont typeface="Bebas Neue"/>
              <a:buNone/>
              <a:defRPr sz="2500">
                <a:latin typeface="Bebas Neue"/>
                <a:ea typeface="Bebas Neue"/>
                <a:cs typeface="Bebas Neue"/>
                <a:sym typeface="Bebas Neue"/>
              </a:defRPr>
            </a:lvl3pPr>
            <a:lvl4pPr lvl="3" rtl="0" algn="ctr">
              <a:lnSpc>
                <a:spcPct val="100000"/>
              </a:lnSpc>
              <a:spcBef>
                <a:spcPts val="0"/>
              </a:spcBef>
              <a:spcAft>
                <a:spcPts val="0"/>
              </a:spcAft>
              <a:buSzPts val="2500"/>
              <a:buFont typeface="Bebas Neue"/>
              <a:buNone/>
              <a:defRPr sz="2500">
                <a:latin typeface="Bebas Neue"/>
                <a:ea typeface="Bebas Neue"/>
                <a:cs typeface="Bebas Neue"/>
                <a:sym typeface="Bebas Neue"/>
              </a:defRPr>
            </a:lvl4pPr>
            <a:lvl5pPr lvl="4" rtl="0" algn="ctr">
              <a:lnSpc>
                <a:spcPct val="100000"/>
              </a:lnSpc>
              <a:spcBef>
                <a:spcPts val="0"/>
              </a:spcBef>
              <a:spcAft>
                <a:spcPts val="0"/>
              </a:spcAft>
              <a:buSzPts val="2500"/>
              <a:buFont typeface="Bebas Neue"/>
              <a:buNone/>
              <a:defRPr sz="2500">
                <a:latin typeface="Bebas Neue"/>
                <a:ea typeface="Bebas Neue"/>
                <a:cs typeface="Bebas Neue"/>
                <a:sym typeface="Bebas Neue"/>
              </a:defRPr>
            </a:lvl5pPr>
            <a:lvl6pPr lvl="5" rtl="0" algn="ctr">
              <a:lnSpc>
                <a:spcPct val="100000"/>
              </a:lnSpc>
              <a:spcBef>
                <a:spcPts val="0"/>
              </a:spcBef>
              <a:spcAft>
                <a:spcPts val="0"/>
              </a:spcAft>
              <a:buSzPts val="2500"/>
              <a:buFont typeface="Bebas Neue"/>
              <a:buNone/>
              <a:defRPr sz="2500">
                <a:latin typeface="Bebas Neue"/>
                <a:ea typeface="Bebas Neue"/>
                <a:cs typeface="Bebas Neue"/>
                <a:sym typeface="Bebas Neue"/>
              </a:defRPr>
            </a:lvl6pPr>
            <a:lvl7pPr lvl="6" rtl="0" algn="ctr">
              <a:lnSpc>
                <a:spcPct val="100000"/>
              </a:lnSpc>
              <a:spcBef>
                <a:spcPts val="0"/>
              </a:spcBef>
              <a:spcAft>
                <a:spcPts val="0"/>
              </a:spcAft>
              <a:buSzPts val="2500"/>
              <a:buFont typeface="Bebas Neue"/>
              <a:buNone/>
              <a:defRPr sz="2500">
                <a:latin typeface="Bebas Neue"/>
                <a:ea typeface="Bebas Neue"/>
                <a:cs typeface="Bebas Neue"/>
                <a:sym typeface="Bebas Neue"/>
              </a:defRPr>
            </a:lvl7pPr>
            <a:lvl8pPr lvl="7" rtl="0" algn="ctr">
              <a:lnSpc>
                <a:spcPct val="100000"/>
              </a:lnSpc>
              <a:spcBef>
                <a:spcPts val="0"/>
              </a:spcBef>
              <a:spcAft>
                <a:spcPts val="0"/>
              </a:spcAft>
              <a:buSzPts val="2500"/>
              <a:buFont typeface="Bebas Neue"/>
              <a:buNone/>
              <a:defRPr sz="2500">
                <a:latin typeface="Bebas Neue"/>
                <a:ea typeface="Bebas Neue"/>
                <a:cs typeface="Bebas Neue"/>
                <a:sym typeface="Bebas Neue"/>
              </a:defRPr>
            </a:lvl8pPr>
            <a:lvl9pPr lvl="8" rtl="0" algn="ctr">
              <a:lnSpc>
                <a:spcPct val="100000"/>
              </a:lnSpc>
              <a:spcBef>
                <a:spcPts val="0"/>
              </a:spcBef>
              <a:spcAft>
                <a:spcPts val="0"/>
              </a:spcAft>
              <a:buSzPts val="2500"/>
              <a:buFont typeface="Bebas Neue"/>
              <a:buNone/>
              <a:defRPr sz="2500">
                <a:latin typeface="Bebas Neue"/>
                <a:ea typeface="Bebas Neue"/>
                <a:cs typeface="Bebas Neue"/>
                <a:sym typeface="Bebas Neue"/>
              </a:defRPr>
            </a:lvl9pPr>
          </a:lstStyle>
          <a:p/>
        </p:txBody>
      </p:sp>
      <p:grpSp>
        <p:nvGrpSpPr>
          <p:cNvPr id="210" name="Google Shape;210;p22"/>
          <p:cNvGrpSpPr/>
          <p:nvPr/>
        </p:nvGrpSpPr>
        <p:grpSpPr>
          <a:xfrm>
            <a:off x="2459375" y="-249647"/>
            <a:ext cx="5001090" cy="5474362"/>
            <a:chOff x="2459375" y="-249647"/>
            <a:chExt cx="5001090" cy="5474362"/>
          </a:xfrm>
        </p:grpSpPr>
        <p:sp>
          <p:nvSpPr>
            <p:cNvPr id="211" name="Google Shape;211;p22"/>
            <p:cNvSpPr/>
            <p:nvPr/>
          </p:nvSpPr>
          <p:spPr>
            <a:xfrm rot="6753926">
              <a:off x="2560117" y="4468057"/>
              <a:ext cx="655916" cy="655916"/>
            </a:xfrm>
            <a:prstGeom prst="chord">
              <a:avLst>
                <a:gd fmla="val 2700000" name="adj1"/>
                <a:gd fmla="val 16200000" name="adj2"/>
              </a:avLst>
            </a:prstGeom>
            <a:solidFill>
              <a:srgbClr val="B7B7B7">
                <a:alpha val="5119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2" name="Google Shape;212;p22"/>
            <p:cNvSpPr/>
            <p:nvPr/>
          </p:nvSpPr>
          <p:spPr>
            <a:xfrm>
              <a:off x="4434150" y="353900"/>
              <a:ext cx="275700" cy="275700"/>
            </a:xfrm>
            <a:prstGeom prst="ellipse">
              <a:avLst/>
            </a:prstGeom>
            <a:solidFill>
              <a:srgbClr val="B7B7B7">
                <a:alpha val="5119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3" name="Google Shape;213;p22"/>
            <p:cNvSpPr/>
            <p:nvPr/>
          </p:nvSpPr>
          <p:spPr>
            <a:xfrm>
              <a:off x="3469950" y="4466150"/>
              <a:ext cx="275700" cy="275700"/>
            </a:xfrm>
            <a:prstGeom prst="ellipse">
              <a:avLst/>
            </a:prstGeom>
            <a:solidFill>
              <a:srgbClr val="B7B7B7">
                <a:alpha val="5119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4" name="Google Shape;214;p22"/>
            <p:cNvSpPr/>
            <p:nvPr/>
          </p:nvSpPr>
          <p:spPr>
            <a:xfrm rot="-5400000">
              <a:off x="6460865" y="-249647"/>
              <a:ext cx="999600" cy="999600"/>
            </a:xfrm>
            <a:prstGeom prst="chord">
              <a:avLst>
                <a:gd fmla="val 5220805" name="adj1"/>
                <a:gd fmla="val 16371833" name="adj2"/>
              </a:avLst>
            </a:prstGeom>
            <a:solidFill>
              <a:srgbClr val="B7B7B7">
                <a:alpha val="5119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Tree>
  </p:cSld>
  <p:clrMapOvr>
    <a:masterClrMapping/>
  </p:clrMapOvr>
</p:sldLayout>
</file>

<file path=ppt/slideLayouts/slideLayout2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Numbers and text">
  <p:cSld name="CUSTOM_8">
    <p:spTree>
      <p:nvGrpSpPr>
        <p:cNvPr id="215" name="Shape 215"/>
        <p:cNvGrpSpPr/>
        <p:nvPr/>
      </p:nvGrpSpPr>
      <p:grpSpPr>
        <a:xfrm>
          <a:off x="0" y="0"/>
          <a:ext cx="0" cy="0"/>
          <a:chOff x="0" y="0"/>
          <a:chExt cx="0" cy="0"/>
        </a:xfrm>
      </p:grpSpPr>
      <p:sp>
        <p:nvSpPr>
          <p:cNvPr id="216" name="Google Shape;216;p23"/>
          <p:cNvSpPr/>
          <p:nvPr/>
        </p:nvSpPr>
        <p:spPr>
          <a:xfrm>
            <a:off x="236400" y="222750"/>
            <a:ext cx="8671200" cy="4698000"/>
          </a:xfrm>
          <a:prstGeom prst="roundRect">
            <a:avLst>
              <a:gd fmla="val 2821" name="adj"/>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7" name="Google Shape;217;p23"/>
          <p:cNvSpPr txBox="1"/>
          <p:nvPr>
            <p:ph hasCustomPrompt="1" type="title"/>
          </p:nvPr>
        </p:nvSpPr>
        <p:spPr>
          <a:xfrm>
            <a:off x="713225" y="737199"/>
            <a:ext cx="3581100" cy="768900"/>
          </a:xfrm>
          <a:prstGeom prst="rect">
            <a:avLst/>
          </a:prstGeom>
          <a:noFill/>
        </p:spPr>
        <p:txBody>
          <a:bodyPr anchorCtr="0" anchor="ctr" bIns="91425" lIns="91425" spcFirstLastPara="1" rIns="91425" wrap="square" tIns="91425">
            <a:noAutofit/>
          </a:bodyPr>
          <a:lstStyle>
            <a:lvl1pPr lvl="0" rtl="0">
              <a:spcBef>
                <a:spcPts val="0"/>
              </a:spcBef>
              <a:spcAft>
                <a:spcPts val="0"/>
              </a:spcAft>
              <a:buClr>
                <a:schemeClr val="lt1"/>
              </a:buClr>
              <a:buSzPts val="6000"/>
              <a:buNone/>
              <a:defRPr sz="4500"/>
            </a:lvl1pPr>
            <a:lvl2pPr lvl="1" rtl="0" algn="ctr">
              <a:spcBef>
                <a:spcPts val="0"/>
              </a:spcBef>
              <a:spcAft>
                <a:spcPts val="0"/>
              </a:spcAft>
              <a:buClr>
                <a:schemeClr val="lt1"/>
              </a:buClr>
              <a:buSzPts val="6000"/>
              <a:buNone/>
              <a:defRPr sz="6000">
                <a:solidFill>
                  <a:schemeClr val="lt1"/>
                </a:solidFill>
              </a:defRPr>
            </a:lvl2pPr>
            <a:lvl3pPr lvl="2" rtl="0" algn="ctr">
              <a:spcBef>
                <a:spcPts val="0"/>
              </a:spcBef>
              <a:spcAft>
                <a:spcPts val="0"/>
              </a:spcAft>
              <a:buClr>
                <a:schemeClr val="lt1"/>
              </a:buClr>
              <a:buSzPts val="6000"/>
              <a:buNone/>
              <a:defRPr sz="6000">
                <a:solidFill>
                  <a:schemeClr val="lt1"/>
                </a:solidFill>
              </a:defRPr>
            </a:lvl3pPr>
            <a:lvl4pPr lvl="3" rtl="0" algn="ctr">
              <a:spcBef>
                <a:spcPts val="0"/>
              </a:spcBef>
              <a:spcAft>
                <a:spcPts val="0"/>
              </a:spcAft>
              <a:buClr>
                <a:schemeClr val="lt1"/>
              </a:buClr>
              <a:buSzPts val="6000"/>
              <a:buNone/>
              <a:defRPr sz="6000">
                <a:solidFill>
                  <a:schemeClr val="lt1"/>
                </a:solidFill>
              </a:defRPr>
            </a:lvl4pPr>
            <a:lvl5pPr lvl="4" rtl="0" algn="ctr">
              <a:spcBef>
                <a:spcPts val="0"/>
              </a:spcBef>
              <a:spcAft>
                <a:spcPts val="0"/>
              </a:spcAft>
              <a:buClr>
                <a:schemeClr val="lt1"/>
              </a:buClr>
              <a:buSzPts val="6000"/>
              <a:buNone/>
              <a:defRPr sz="6000">
                <a:solidFill>
                  <a:schemeClr val="lt1"/>
                </a:solidFill>
              </a:defRPr>
            </a:lvl5pPr>
            <a:lvl6pPr lvl="5" rtl="0" algn="ctr">
              <a:spcBef>
                <a:spcPts val="0"/>
              </a:spcBef>
              <a:spcAft>
                <a:spcPts val="0"/>
              </a:spcAft>
              <a:buClr>
                <a:schemeClr val="lt1"/>
              </a:buClr>
              <a:buSzPts val="6000"/>
              <a:buNone/>
              <a:defRPr sz="6000">
                <a:solidFill>
                  <a:schemeClr val="lt1"/>
                </a:solidFill>
              </a:defRPr>
            </a:lvl6pPr>
            <a:lvl7pPr lvl="6" rtl="0" algn="ctr">
              <a:spcBef>
                <a:spcPts val="0"/>
              </a:spcBef>
              <a:spcAft>
                <a:spcPts val="0"/>
              </a:spcAft>
              <a:buClr>
                <a:schemeClr val="lt1"/>
              </a:buClr>
              <a:buSzPts val="6000"/>
              <a:buNone/>
              <a:defRPr sz="6000">
                <a:solidFill>
                  <a:schemeClr val="lt1"/>
                </a:solidFill>
              </a:defRPr>
            </a:lvl7pPr>
            <a:lvl8pPr lvl="7" rtl="0" algn="ctr">
              <a:spcBef>
                <a:spcPts val="0"/>
              </a:spcBef>
              <a:spcAft>
                <a:spcPts val="0"/>
              </a:spcAft>
              <a:buClr>
                <a:schemeClr val="lt1"/>
              </a:buClr>
              <a:buSzPts val="6000"/>
              <a:buNone/>
              <a:defRPr sz="6000">
                <a:solidFill>
                  <a:schemeClr val="lt1"/>
                </a:solidFill>
              </a:defRPr>
            </a:lvl8pPr>
            <a:lvl9pPr lvl="8" rtl="0" algn="ctr">
              <a:spcBef>
                <a:spcPts val="0"/>
              </a:spcBef>
              <a:spcAft>
                <a:spcPts val="0"/>
              </a:spcAft>
              <a:buClr>
                <a:schemeClr val="lt1"/>
              </a:buClr>
              <a:buSzPts val="6000"/>
              <a:buNone/>
              <a:defRPr sz="6000">
                <a:solidFill>
                  <a:schemeClr val="lt1"/>
                </a:solidFill>
              </a:defRPr>
            </a:lvl9pPr>
          </a:lstStyle>
          <a:p>
            <a:r>
              <a:t>xx%</a:t>
            </a:r>
          </a:p>
        </p:txBody>
      </p:sp>
      <p:sp>
        <p:nvSpPr>
          <p:cNvPr id="218" name="Google Shape;218;p23"/>
          <p:cNvSpPr txBox="1"/>
          <p:nvPr>
            <p:ph idx="1" type="subTitle"/>
          </p:nvPr>
        </p:nvSpPr>
        <p:spPr>
          <a:xfrm>
            <a:off x="713225" y="1506103"/>
            <a:ext cx="3581100" cy="304800"/>
          </a:xfrm>
          <a:prstGeom prst="rect">
            <a:avLst/>
          </a:prstGeom>
        </p:spPr>
        <p:txBody>
          <a:bodyPr anchorCtr="0" anchor="ctr" bIns="91425" lIns="91425" spcFirstLastPara="1" rIns="91425" wrap="square" tIns="91425">
            <a:noAutofit/>
          </a:bodyPr>
          <a:lstStyle>
            <a:lvl1pPr lvl="0" rtl="0">
              <a:lnSpc>
                <a:spcPct val="100000"/>
              </a:lnSpc>
              <a:spcBef>
                <a:spcPts val="0"/>
              </a:spcBef>
              <a:spcAft>
                <a:spcPts val="0"/>
              </a:spcAft>
              <a:buClr>
                <a:schemeClr val="dk1"/>
              </a:buClr>
              <a:buSzPts val="2400"/>
              <a:buFont typeface="PT Sans"/>
              <a:buNone/>
              <a:defRPr>
                <a:solidFill>
                  <a:schemeClr val="dk1"/>
                </a:solidFill>
              </a:defRPr>
            </a:lvl1pPr>
            <a:lvl2pPr lvl="1" rtl="0" algn="ctr">
              <a:lnSpc>
                <a:spcPct val="100000"/>
              </a:lnSpc>
              <a:spcBef>
                <a:spcPts val="0"/>
              </a:spcBef>
              <a:spcAft>
                <a:spcPts val="0"/>
              </a:spcAft>
              <a:buClr>
                <a:schemeClr val="dk1"/>
              </a:buClr>
              <a:buSzPts val="2100"/>
              <a:buNone/>
              <a:defRPr sz="2100">
                <a:solidFill>
                  <a:schemeClr val="dk1"/>
                </a:solidFill>
              </a:defRPr>
            </a:lvl2pPr>
            <a:lvl3pPr lvl="2" rtl="0" algn="ctr">
              <a:lnSpc>
                <a:spcPct val="100000"/>
              </a:lnSpc>
              <a:spcBef>
                <a:spcPts val="0"/>
              </a:spcBef>
              <a:spcAft>
                <a:spcPts val="0"/>
              </a:spcAft>
              <a:buClr>
                <a:schemeClr val="dk1"/>
              </a:buClr>
              <a:buSzPts val="2100"/>
              <a:buNone/>
              <a:defRPr sz="2100">
                <a:solidFill>
                  <a:schemeClr val="dk1"/>
                </a:solidFill>
              </a:defRPr>
            </a:lvl3pPr>
            <a:lvl4pPr lvl="3" rtl="0" algn="ctr">
              <a:lnSpc>
                <a:spcPct val="100000"/>
              </a:lnSpc>
              <a:spcBef>
                <a:spcPts val="0"/>
              </a:spcBef>
              <a:spcAft>
                <a:spcPts val="0"/>
              </a:spcAft>
              <a:buClr>
                <a:schemeClr val="dk1"/>
              </a:buClr>
              <a:buSzPts val="2100"/>
              <a:buFont typeface="PT Sans"/>
              <a:buNone/>
              <a:defRPr sz="2100">
                <a:solidFill>
                  <a:schemeClr val="dk1"/>
                </a:solidFill>
                <a:latin typeface="PT Sans"/>
                <a:ea typeface="PT Sans"/>
                <a:cs typeface="PT Sans"/>
                <a:sym typeface="PT Sans"/>
              </a:defRPr>
            </a:lvl4pPr>
            <a:lvl5pPr lvl="4" rtl="0" algn="ctr">
              <a:lnSpc>
                <a:spcPct val="100000"/>
              </a:lnSpc>
              <a:spcBef>
                <a:spcPts val="0"/>
              </a:spcBef>
              <a:spcAft>
                <a:spcPts val="0"/>
              </a:spcAft>
              <a:buClr>
                <a:schemeClr val="dk1"/>
              </a:buClr>
              <a:buSzPts val="2100"/>
              <a:buFont typeface="PT Sans"/>
              <a:buNone/>
              <a:defRPr sz="2100">
                <a:solidFill>
                  <a:schemeClr val="dk1"/>
                </a:solidFill>
                <a:latin typeface="PT Sans"/>
                <a:ea typeface="PT Sans"/>
                <a:cs typeface="PT Sans"/>
                <a:sym typeface="PT Sans"/>
              </a:defRPr>
            </a:lvl5pPr>
            <a:lvl6pPr lvl="5" rtl="0" algn="ctr">
              <a:lnSpc>
                <a:spcPct val="100000"/>
              </a:lnSpc>
              <a:spcBef>
                <a:spcPts val="0"/>
              </a:spcBef>
              <a:spcAft>
                <a:spcPts val="0"/>
              </a:spcAft>
              <a:buClr>
                <a:schemeClr val="dk1"/>
              </a:buClr>
              <a:buSzPts val="2100"/>
              <a:buFont typeface="PT Sans"/>
              <a:buNone/>
              <a:defRPr sz="2100">
                <a:solidFill>
                  <a:schemeClr val="dk1"/>
                </a:solidFill>
                <a:latin typeface="PT Sans"/>
                <a:ea typeface="PT Sans"/>
                <a:cs typeface="PT Sans"/>
                <a:sym typeface="PT Sans"/>
              </a:defRPr>
            </a:lvl6pPr>
            <a:lvl7pPr lvl="6" rtl="0" algn="ctr">
              <a:lnSpc>
                <a:spcPct val="100000"/>
              </a:lnSpc>
              <a:spcBef>
                <a:spcPts val="0"/>
              </a:spcBef>
              <a:spcAft>
                <a:spcPts val="0"/>
              </a:spcAft>
              <a:buClr>
                <a:schemeClr val="dk1"/>
              </a:buClr>
              <a:buSzPts val="2100"/>
              <a:buFont typeface="PT Sans"/>
              <a:buNone/>
              <a:defRPr sz="2100">
                <a:solidFill>
                  <a:schemeClr val="dk1"/>
                </a:solidFill>
                <a:latin typeface="PT Sans"/>
                <a:ea typeface="PT Sans"/>
                <a:cs typeface="PT Sans"/>
                <a:sym typeface="PT Sans"/>
              </a:defRPr>
            </a:lvl7pPr>
            <a:lvl8pPr lvl="7" rtl="0" algn="ctr">
              <a:lnSpc>
                <a:spcPct val="100000"/>
              </a:lnSpc>
              <a:spcBef>
                <a:spcPts val="0"/>
              </a:spcBef>
              <a:spcAft>
                <a:spcPts val="0"/>
              </a:spcAft>
              <a:buClr>
                <a:schemeClr val="dk1"/>
              </a:buClr>
              <a:buSzPts val="2100"/>
              <a:buFont typeface="PT Sans"/>
              <a:buNone/>
              <a:defRPr sz="2100">
                <a:solidFill>
                  <a:schemeClr val="dk1"/>
                </a:solidFill>
                <a:latin typeface="PT Sans"/>
                <a:ea typeface="PT Sans"/>
                <a:cs typeface="PT Sans"/>
                <a:sym typeface="PT Sans"/>
              </a:defRPr>
            </a:lvl8pPr>
            <a:lvl9pPr lvl="8" rtl="0" algn="ctr">
              <a:lnSpc>
                <a:spcPct val="100000"/>
              </a:lnSpc>
              <a:spcBef>
                <a:spcPts val="0"/>
              </a:spcBef>
              <a:spcAft>
                <a:spcPts val="0"/>
              </a:spcAft>
              <a:buClr>
                <a:schemeClr val="dk1"/>
              </a:buClr>
              <a:buSzPts val="2100"/>
              <a:buFont typeface="PT Sans"/>
              <a:buNone/>
              <a:defRPr sz="2100">
                <a:solidFill>
                  <a:schemeClr val="dk1"/>
                </a:solidFill>
                <a:latin typeface="PT Sans"/>
                <a:ea typeface="PT Sans"/>
                <a:cs typeface="PT Sans"/>
                <a:sym typeface="PT Sans"/>
              </a:defRPr>
            </a:lvl9pPr>
          </a:lstStyle>
          <a:p/>
        </p:txBody>
      </p:sp>
      <p:sp>
        <p:nvSpPr>
          <p:cNvPr id="219" name="Google Shape;219;p23"/>
          <p:cNvSpPr txBox="1"/>
          <p:nvPr>
            <p:ph hasCustomPrompt="1" idx="2" type="title"/>
          </p:nvPr>
        </p:nvSpPr>
        <p:spPr>
          <a:xfrm>
            <a:off x="713225" y="2034909"/>
            <a:ext cx="3581100" cy="768900"/>
          </a:xfrm>
          <a:prstGeom prst="rect">
            <a:avLst/>
          </a:prstGeom>
          <a:noFill/>
        </p:spPr>
        <p:txBody>
          <a:bodyPr anchorCtr="0" anchor="ctr" bIns="91425" lIns="91425" spcFirstLastPara="1" rIns="91425" wrap="square" tIns="91425">
            <a:noAutofit/>
          </a:bodyPr>
          <a:lstStyle>
            <a:lvl1pPr lvl="0" rtl="0">
              <a:spcBef>
                <a:spcPts val="0"/>
              </a:spcBef>
              <a:spcAft>
                <a:spcPts val="0"/>
              </a:spcAft>
              <a:buClr>
                <a:schemeClr val="lt1"/>
              </a:buClr>
              <a:buSzPts val="6000"/>
              <a:buNone/>
              <a:defRPr sz="4500"/>
            </a:lvl1pPr>
            <a:lvl2pPr lvl="1" rtl="0" algn="ctr">
              <a:spcBef>
                <a:spcPts val="0"/>
              </a:spcBef>
              <a:spcAft>
                <a:spcPts val="0"/>
              </a:spcAft>
              <a:buClr>
                <a:schemeClr val="lt1"/>
              </a:buClr>
              <a:buSzPts val="6000"/>
              <a:buNone/>
              <a:defRPr sz="6000">
                <a:solidFill>
                  <a:schemeClr val="lt1"/>
                </a:solidFill>
              </a:defRPr>
            </a:lvl2pPr>
            <a:lvl3pPr lvl="2" rtl="0" algn="ctr">
              <a:spcBef>
                <a:spcPts val="0"/>
              </a:spcBef>
              <a:spcAft>
                <a:spcPts val="0"/>
              </a:spcAft>
              <a:buClr>
                <a:schemeClr val="lt1"/>
              </a:buClr>
              <a:buSzPts val="6000"/>
              <a:buNone/>
              <a:defRPr sz="6000">
                <a:solidFill>
                  <a:schemeClr val="lt1"/>
                </a:solidFill>
              </a:defRPr>
            </a:lvl3pPr>
            <a:lvl4pPr lvl="3" rtl="0" algn="ctr">
              <a:spcBef>
                <a:spcPts val="0"/>
              </a:spcBef>
              <a:spcAft>
                <a:spcPts val="0"/>
              </a:spcAft>
              <a:buClr>
                <a:schemeClr val="lt1"/>
              </a:buClr>
              <a:buSzPts val="6000"/>
              <a:buNone/>
              <a:defRPr sz="6000">
                <a:solidFill>
                  <a:schemeClr val="lt1"/>
                </a:solidFill>
              </a:defRPr>
            </a:lvl4pPr>
            <a:lvl5pPr lvl="4" rtl="0" algn="ctr">
              <a:spcBef>
                <a:spcPts val="0"/>
              </a:spcBef>
              <a:spcAft>
                <a:spcPts val="0"/>
              </a:spcAft>
              <a:buClr>
                <a:schemeClr val="lt1"/>
              </a:buClr>
              <a:buSzPts val="6000"/>
              <a:buNone/>
              <a:defRPr sz="6000">
                <a:solidFill>
                  <a:schemeClr val="lt1"/>
                </a:solidFill>
              </a:defRPr>
            </a:lvl5pPr>
            <a:lvl6pPr lvl="5" rtl="0" algn="ctr">
              <a:spcBef>
                <a:spcPts val="0"/>
              </a:spcBef>
              <a:spcAft>
                <a:spcPts val="0"/>
              </a:spcAft>
              <a:buClr>
                <a:schemeClr val="lt1"/>
              </a:buClr>
              <a:buSzPts val="6000"/>
              <a:buNone/>
              <a:defRPr sz="6000">
                <a:solidFill>
                  <a:schemeClr val="lt1"/>
                </a:solidFill>
              </a:defRPr>
            </a:lvl6pPr>
            <a:lvl7pPr lvl="6" rtl="0" algn="ctr">
              <a:spcBef>
                <a:spcPts val="0"/>
              </a:spcBef>
              <a:spcAft>
                <a:spcPts val="0"/>
              </a:spcAft>
              <a:buClr>
                <a:schemeClr val="lt1"/>
              </a:buClr>
              <a:buSzPts val="6000"/>
              <a:buNone/>
              <a:defRPr sz="6000">
                <a:solidFill>
                  <a:schemeClr val="lt1"/>
                </a:solidFill>
              </a:defRPr>
            </a:lvl7pPr>
            <a:lvl8pPr lvl="7" rtl="0" algn="ctr">
              <a:spcBef>
                <a:spcPts val="0"/>
              </a:spcBef>
              <a:spcAft>
                <a:spcPts val="0"/>
              </a:spcAft>
              <a:buClr>
                <a:schemeClr val="lt1"/>
              </a:buClr>
              <a:buSzPts val="6000"/>
              <a:buNone/>
              <a:defRPr sz="6000">
                <a:solidFill>
                  <a:schemeClr val="lt1"/>
                </a:solidFill>
              </a:defRPr>
            </a:lvl8pPr>
            <a:lvl9pPr lvl="8" rtl="0" algn="ctr">
              <a:spcBef>
                <a:spcPts val="0"/>
              </a:spcBef>
              <a:spcAft>
                <a:spcPts val="0"/>
              </a:spcAft>
              <a:buClr>
                <a:schemeClr val="lt1"/>
              </a:buClr>
              <a:buSzPts val="6000"/>
              <a:buNone/>
              <a:defRPr sz="6000">
                <a:solidFill>
                  <a:schemeClr val="lt1"/>
                </a:solidFill>
              </a:defRPr>
            </a:lvl9pPr>
          </a:lstStyle>
          <a:p>
            <a:r>
              <a:t>xx%</a:t>
            </a:r>
          </a:p>
        </p:txBody>
      </p:sp>
      <p:sp>
        <p:nvSpPr>
          <p:cNvPr id="220" name="Google Shape;220;p23"/>
          <p:cNvSpPr txBox="1"/>
          <p:nvPr>
            <p:ph idx="3" type="subTitle"/>
          </p:nvPr>
        </p:nvSpPr>
        <p:spPr>
          <a:xfrm>
            <a:off x="713225" y="2803802"/>
            <a:ext cx="3581100" cy="304800"/>
          </a:xfrm>
          <a:prstGeom prst="rect">
            <a:avLst/>
          </a:prstGeom>
        </p:spPr>
        <p:txBody>
          <a:bodyPr anchorCtr="0" anchor="ctr" bIns="91425" lIns="91425" spcFirstLastPara="1" rIns="91425" wrap="square" tIns="91425">
            <a:noAutofit/>
          </a:bodyPr>
          <a:lstStyle>
            <a:lvl1pPr lvl="0" rtl="0">
              <a:lnSpc>
                <a:spcPct val="100000"/>
              </a:lnSpc>
              <a:spcBef>
                <a:spcPts val="0"/>
              </a:spcBef>
              <a:spcAft>
                <a:spcPts val="0"/>
              </a:spcAft>
              <a:buClr>
                <a:schemeClr val="dk1"/>
              </a:buClr>
              <a:buSzPts val="2400"/>
              <a:buFont typeface="PT Sans"/>
              <a:buNone/>
              <a:defRPr>
                <a:solidFill>
                  <a:schemeClr val="dk1"/>
                </a:solidFill>
              </a:defRPr>
            </a:lvl1pPr>
            <a:lvl2pPr lvl="1" rtl="0" algn="ctr">
              <a:lnSpc>
                <a:spcPct val="100000"/>
              </a:lnSpc>
              <a:spcBef>
                <a:spcPts val="0"/>
              </a:spcBef>
              <a:spcAft>
                <a:spcPts val="0"/>
              </a:spcAft>
              <a:buClr>
                <a:schemeClr val="dk1"/>
              </a:buClr>
              <a:buSzPts val="2100"/>
              <a:buNone/>
              <a:defRPr sz="2100">
                <a:solidFill>
                  <a:schemeClr val="dk1"/>
                </a:solidFill>
              </a:defRPr>
            </a:lvl2pPr>
            <a:lvl3pPr lvl="2" rtl="0" algn="ctr">
              <a:lnSpc>
                <a:spcPct val="100000"/>
              </a:lnSpc>
              <a:spcBef>
                <a:spcPts val="0"/>
              </a:spcBef>
              <a:spcAft>
                <a:spcPts val="0"/>
              </a:spcAft>
              <a:buClr>
                <a:schemeClr val="dk1"/>
              </a:buClr>
              <a:buSzPts val="2100"/>
              <a:buNone/>
              <a:defRPr sz="2100">
                <a:solidFill>
                  <a:schemeClr val="dk1"/>
                </a:solidFill>
              </a:defRPr>
            </a:lvl3pPr>
            <a:lvl4pPr lvl="3" rtl="0" algn="ctr">
              <a:lnSpc>
                <a:spcPct val="100000"/>
              </a:lnSpc>
              <a:spcBef>
                <a:spcPts val="0"/>
              </a:spcBef>
              <a:spcAft>
                <a:spcPts val="0"/>
              </a:spcAft>
              <a:buClr>
                <a:schemeClr val="dk1"/>
              </a:buClr>
              <a:buSzPts val="2100"/>
              <a:buFont typeface="PT Sans"/>
              <a:buNone/>
              <a:defRPr sz="2100">
                <a:solidFill>
                  <a:schemeClr val="dk1"/>
                </a:solidFill>
                <a:latin typeface="PT Sans"/>
                <a:ea typeface="PT Sans"/>
                <a:cs typeface="PT Sans"/>
                <a:sym typeface="PT Sans"/>
              </a:defRPr>
            </a:lvl4pPr>
            <a:lvl5pPr lvl="4" rtl="0" algn="ctr">
              <a:lnSpc>
                <a:spcPct val="100000"/>
              </a:lnSpc>
              <a:spcBef>
                <a:spcPts val="0"/>
              </a:spcBef>
              <a:spcAft>
                <a:spcPts val="0"/>
              </a:spcAft>
              <a:buClr>
                <a:schemeClr val="dk1"/>
              </a:buClr>
              <a:buSzPts val="2100"/>
              <a:buFont typeface="PT Sans"/>
              <a:buNone/>
              <a:defRPr sz="2100">
                <a:solidFill>
                  <a:schemeClr val="dk1"/>
                </a:solidFill>
                <a:latin typeface="PT Sans"/>
                <a:ea typeface="PT Sans"/>
                <a:cs typeface="PT Sans"/>
                <a:sym typeface="PT Sans"/>
              </a:defRPr>
            </a:lvl5pPr>
            <a:lvl6pPr lvl="5" rtl="0" algn="ctr">
              <a:lnSpc>
                <a:spcPct val="100000"/>
              </a:lnSpc>
              <a:spcBef>
                <a:spcPts val="0"/>
              </a:spcBef>
              <a:spcAft>
                <a:spcPts val="0"/>
              </a:spcAft>
              <a:buClr>
                <a:schemeClr val="dk1"/>
              </a:buClr>
              <a:buSzPts val="2100"/>
              <a:buFont typeface="PT Sans"/>
              <a:buNone/>
              <a:defRPr sz="2100">
                <a:solidFill>
                  <a:schemeClr val="dk1"/>
                </a:solidFill>
                <a:latin typeface="PT Sans"/>
                <a:ea typeface="PT Sans"/>
                <a:cs typeface="PT Sans"/>
                <a:sym typeface="PT Sans"/>
              </a:defRPr>
            </a:lvl6pPr>
            <a:lvl7pPr lvl="6" rtl="0" algn="ctr">
              <a:lnSpc>
                <a:spcPct val="100000"/>
              </a:lnSpc>
              <a:spcBef>
                <a:spcPts val="0"/>
              </a:spcBef>
              <a:spcAft>
                <a:spcPts val="0"/>
              </a:spcAft>
              <a:buClr>
                <a:schemeClr val="dk1"/>
              </a:buClr>
              <a:buSzPts val="2100"/>
              <a:buFont typeface="PT Sans"/>
              <a:buNone/>
              <a:defRPr sz="2100">
                <a:solidFill>
                  <a:schemeClr val="dk1"/>
                </a:solidFill>
                <a:latin typeface="PT Sans"/>
                <a:ea typeface="PT Sans"/>
                <a:cs typeface="PT Sans"/>
                <a:sym typeface="PT Sans"/>
              </a:defRPr>
            </a:lvl7pPr>
            <a:lvl8pPr lvl="7" rtl="0" algn="ctr">
              <a:lnSpc>
                <a:spcPct val="100000"/>
              </a:lnSpc>
              <a:spcBef>
                <a:spcPts val="0"/>
              </a:spcBef>
              <a:spcAft>
                <a:spcPts val="0"/>
              </a:spcAft>
              <a:buClr>
                <a:schemeClr val="dk1"/>
              </a:buClr>
              <a:buSzPts val="2100"/>
              <a:buFont typeface="PT Sans"/>
              <a:buNone/>
              <a:defRPr sz="2100">
                <a:solidFill>
                  <a:schemeClr val="dk1"/>
                </a:solidFill>
                <a:latin typeface="PT Sans"/>
                <a:ea typeface="PT Sans"/>
                <a:cs typeface="PT Sans"/>
                <a:sym typeface="PT Sans"/>
              </a:defRPr>
            </a:lvl8pPr>
            <a:lvl9pPr lvl="8" rtl="0" algn="ctr">
              <a:lnSpc>
                <a:spcPct val="100000"/>
              </a:lnSpc>
              <a:spcBef>
                <a:spcPts val="0"/>
              </a:spcBef>
              <a:spcAft>
                <a:spcPts val="0"/>
              </a:spcAft>
              <a:buClr>
                <a:schemeClr val="dk1"/>
              </a:buClr>
              <a:buSzPts val="2100"/>
              <a:buFont typeface="PT Sans"/>
              <a:buNone/>
              <a:defRPr sz="2100">
                <a:solidFill>
                  <a:schemeClr val="dk1"/>
                </a:solidFill>
                <a:latin typeface="PT Sans"/>
                <a:ea typeface="PT Sans"/>
                <a:cs typeface="PT Sans"/>
                <a:sym typeface="PT Sans"/>
              </a:defRPr>
            </a:lvl9pPr>
          </a:lstStyle>
          <a:p/>
        </p:txBody>
      </p:sp>
      <p:sp>
        <p:nvSpPr>
          <p:cNvPr id="221" name="Google Shape;221;p23"/>
          <p:cNvSpPr txBox="1"/>
          <p:nvPr>
            <p:ph hasCustomPrompt="1" idx="4" type="title"/>
          </p:nvPr>
        </p:nvSpPr>
        <p:spPr>
          <a:xfrm>
            <a:off x="713225" y="3332619"/>
            <a:ext cx="3581100" cy="768900"/>
          </a:xfrm>
          <a:prstGeom prst="rect">
            <a:avLst/>
          </a:prstGeom>
          <a:noFill/>
        </p:spPr>
        <p:txBody>
          <a:bodyPr anchorCtr="0" anchor="ctr" bIns="91425" lIns="91425" spcFirstLastPara="1" rIns="91425" wrap="square" tIns="91425">
            <a:noAutofit/>
          </a:bodyPr>
          <a:lstStyle>
            <a:lvl1pPr lvl="0" rtl="0">
              <a:spcBef>
                <a:spcPts val="0"/>
              </a:spcBef>
              <a:spcAft>
                <a:spcPts val="0"/>
              </a:spcAft>
              <a:buClr>
                <a:schemeClr val="lt1"/>
              </a:buClr>
              <a:buSzPts val="6000"/>
              <a:buNone/>
              <a:defRPr sz="4500"/>
            </a:lvl1pPr>
            <a:lvl2pPr lvl="1" rtl="0" algn="ctr">
              <a:spcBef>
                <a:spcPts val="0"/>
              </a:spcBef>
              <a:spcAft>
                <a:spcPts val="0"/>
              </a:spcAft>
              <a:buClr>
                <a:schemeClr val="lt1"/>
              </a:buClr>
              <a:buSzPts val="6000"/>
              <a:buNone/>
              <a:defRPr sz="6000">
                <a:solidFill>
                  <a:schemeClr val="lt1"/>
                </a:solidFill>
              </a:defRPr>
            </a:lvl2pPr>
            <a:lvl3pPr lvl="2" rtl="0" algn="ctr">
              <a:spcBef>
                <a:spcPts val="0"/>
              </a:spcBef>
              <a:spcAft>
                <a:spcPts val="0"/>
              </a:spcAft>
              <a:buClr>
                <a:schemeClr val="lt1"/>
              </a:buClr>
              <a:buSzPts val="6000"/>
              <a:buNone/>
              <a:defRPr sz="6000">
                <a:solidFill>
                  <a:schemeClr val="lt1"/>
                </a:solidFill>
              </a:defRPr>
            </a:lvl3pPr>
            <a:lvl4pPr lvl="3" rtl="0" algn="ctr">
              <a:spcBef>
                <a:spcPts val="0"/>
              </a:spcBef>
              <a:spcAft>
                <a:spcPts val="0"/>
              </a:spcAft>
              <a:buClr>
                <a:schemeClr val="lt1"/>
              </a:buClr>
              <a:buSzPts val="6000"/>
              <a:buNone/>
              <a:defRPr sz="6000">
                <a:solidFill>
                  <a:schemeClr val="lt1"/>
                </a:solidFill>
              </a:defRPr>
            </a:lvl4pPr>
            <a:lvl5pPr lvl="4" rtl="0" algn="ctr">
              <a:spcBef>
                <a:spcPts val="0"/>
              </a:spcBef>
              <a:spcAft>
                <a:spcPts val="0"/>
              </a:spcAft>
              <a:buClr>
                <a:schemeClr val="lt1"/>
              </a:buClr>
              <a:buSzPts val="6000"/>
              <a:buNone/>
              <a:defRPr sz="6000">
                <a:solidFill>
                  <a:schemeClr val="lt1"/>
                </a:solidFill>
              </a:defRPr>
            </a:lvl5pPr>
            <a:lvl6pPr lvl="5" rtl="0" algn="ctr">
              <a:spcBef>
                <a:spcPts val="0"/>
              </a:spcBef>
              <a:spcAft>
                <a:spcPts val="0"/>
              </a:spcAft>
              <a:buClr>
                <a:schemeClr val="lt1"/>
              </a:buClr>
              <a:buSzPts val="6000"/>
              <a:buNone/>
              <a:defRPr sz="6000">
                <a:solidFill>
                  <a:schemeClr val="lt1"/>
                </a:solidFill>
              </a:defRPr>
            </a:lvl6pPr>
            <a:lvl7pPr lvl="6" rtl="0" algn="ctr">
              <a:spcBef>
                <a:spcPts val="0"/>
              </a:spcBef>
              <a:spcAft>
                <a:spcPts val="0"/>
              </a:spcAft>
              <a:buClr>
                <a:schemeClr val="lt1"/>
              </a:buClr>
              <a:buSzPts val="6000"/>
              <a:buNone/>
              <a:defRPr sz="6000">
                <a:solidFill>
                  <a:schemeClr val="lt1"/>
                </a:solidFill>
              </a:defRPr>
            </a:lvl7pPr>
            <a:lvl8pPr lvl="7" rtl="0" algn="ctr">
              <a:spcBef>
                <a:spcPts val="0"/>
              </a:spcBef>
              <a:spcAft>
                <a:spcPts val="0"/>
              </a:spcAft>
              <a:buClr>
                <a:schemeClr val="lt1"/>
              </a:buClr>
              <a:buSzPts val="6000"/>
              <a:buNone/>
              <a:defRPr sz="6000">
                <a:solidFill>
                  <a:schemeClr val="lt1"/>
                </a:solidFill>
              </a:defRPr>
            </a:lvl8pPr>
            <a:lvl9pPr lvl="8" rtl="0" algn="ctr">
              <a:spcBef>
                <a:spcPts val="0"/>
              </a:spcBef>
              <a:spcAft>
                <a:spcPts val="0"/>
              </a:spcAft>
              <a:buClr>
                <a:schemeClr val="lt1"/>
              </a:buClr>
              <a:buSzPts val="6000"/>
              <a:buNone/>
              <a:defRPr sz="6000">
                <a:solidFill>
                  <a:schemeClr val="lt1"/>
                </a:solidFill>
              </a:defRPr>
            </a:lvl9pPr>
          </a:lstStyle>
          <a:p>
            <a:r>
              <a:t>xx%</a:t>
            </a:r>
          </a:p>
        </p:txBody>
      </p:sp>
      <p:sp>
        <p:nvSpPr>
          <p:cNvPr id="222" name="Google Shape;222;p23"/>
          <p:cNvSpPr txBox="1"/>
          <p:nvPr>
            <p:ph idx="5" type="subTitle"/>
          </p:nvPr>
        </p:nvSpPr>
        <p:spPr>
          <a:xfrm>
            <a:off x="713225" y="4101501"/>
            <a:ext cx="3581100" cy="304800"/>
          </a:xfrm>
          <a:prstGeom prst="rect">
            <a:avLst/>
          </a:prstGeom>
        </p:spPr>
        <p:txBody>
          <a:bodyPr anchorCtr="0" anchor="ctr" bIns="91425" lIns="91425" spcFirstLastPara="1" rIns="91425" wrap="square" tIns="91425">
            <a:noAutofit/>
          </a:bodyPr>
          <a:lstStyle>
            <a:lvl1pPr lvl="0" rtl="0">
              <a:lnSpc>
                <a:spcPct val="100000"/>
              </a:lnSpc>
              <a:spcBef>
                <a:spcPts val="0"/>
              </a:spcBef>
              <a:spcAft>
                <a:spcPts val="0"/>
              </a:spcAft>
              <a:buClr>
                <a:schemeClr val="dk1"/>
              </a:buClr>
              <a:buSzPts val="2400"/>
              <a:buFont typeface="PT Sans"/>
              <a:buNone/>
              <a:defRPr>
                <a:solidFill>
                  <a:schemeClr val="dk1"/>
                </a:solidFill>
              </a:defRPr>
            </a:lvl1pPr>
            <a:lvl2pPr lvl="1" rtl="0" algn="ctr">
              <a:lnSpc>
                <a:spcPct val="100000"/>
              </a:lnSpc>
              <a:spcBef>
                <a:spcPts val="0"/>
              </a:spcBef>
              <a:spcAft>
                <a:spcPts val="0"/>
              </a:spcAft>
              <a:buClr>
                <a:schemeClr val="dk1"/>
              </a:buClr>
              <a:buSzPts val="2100"/>
              <a:buNone/>
              <a:defRPr sz="2100">
                <a:solidFill>
                  <a:schemeClr val="dk1"/>
                </a:solidFill>
              </a:defRPr>
            </a:lvl2pPr>
            <a:lvl3pPr lvl="2" rtl="0" algn="ctr">
              <a:lnSpc>
                <a:spcPct val="100000"/>
              </a:lnSpc>
              <a:spcBef>
                <a:spcPts val="0"/>
              </a:spcBef>
              <a:spcAft>
                <a:spcPts val="0"/>
              </a:spcAft>
              <a:buClr>
                <a:schemeClr val="dk1"/>
              </a:buClr>
              <a:buSzPts val="2100"/>
              <a:buNone/>
              <a:defRPr sz="2100">
                <a:solidFill>
                  <a:schemeClr val="dk1"/>
                </a:solidFill>
              </a:defRPr>
            </a:lvl3pPr>
            <a:lvl4pPr lvl="3" rtl="0" algn="ctr">
              <a:lnSpc>
                <a:spcPct val="100000"/>
              </a:lnSpc>
              <a:spcBef>
                <a:spcPts val="0"/>
              </a:spcBef>
              <a:spcAft>
                <a:spcPts val="0"/>
              </a:spcAft>
              <a:buClr>
                <a:schemeClr val="dk1"/>
              </a:buClr>
              <a:buSzPts val="2100"/>
              <a:buFont typeface="PT Sans"/>
              <a:buNone/>
              <a:defRPr sz="2100">
                <a:solidFill>
                  <a:schemeClr val="dk1"/>
                </a:solidFill>
                <a:latin typeface="PT Sans"/>
                <a:ea typeface="PT Sans"/>
                <a:cs typeface="PT Sans"/>
                <a:sym typeface="PT Sans"/>
              </a:defRPr>
            </a:lvl4pPr>
            <a:lvl5pPr lvl="4" rtl="0" algn="ctr">
              <a:lnSpc>
                <a:spcPct val="100000"/>
              </a:lnSpc>
              <a:spcBef>
                <a:spcPts val="0"/>
              </a:spcBef>
              <a:spcAft>
                <a:spcPts val="0"/>
              </a:spcAft>
              <a:buClr>
                <a:schemeClr val="dk1"/>
              </a:buClr>
              <a:buSzPts val="2100"/>
              <a:buFont typeface="PT Sans"/>
              <a:buNone/>
              <a:defRPr sz="2100">
                <a:solidFill>
                  <a:schemeClr val="dk1"/>
                </a:solidFill>
                <a:latin typeface="PT Sans"/>
                <a:ea typeface="PT Sans"/>
                <a:cs typeface="PT Sans"/>
                <a:sym typeface="PT Sans"/>
              </a:defRPr>
            </a:lvl5pPr>
            <a:lvl6pPr lvl="5" rtl="0" algn="ctr">
              <a:lnSpc>
                <a:spcPct val="100000"/>
              </a:lnSpc>
              <a:spcBef>
                <a:spcPts val="0"/>
              </a:spcBef>
              <a:spcAft>
                <a:spcPts val="0"/>
              </a:spcAft>
              <a:buClr>
                <a:schemeClr val="dk1"/>
              </a:buClr>
              <a:buSzPts val="2100"/>
              <a:buFont typeface="PT Sans"/>
              <a:buNone/>
              <a:defRPr sz="2100">
                <a:solidFill>
                  <a:schemeClr val="dk1"/>
                </a:solidFill>
                <a:latin typeface="PT Sans"/>
                <a:ea typeface="PT Sans"/>
                <a:cs typeface="PT Sans"/>
                <a:sym typeface="PT Sans"/>
              </a:defRPr>
            </a:lvl6pPr>
            <a:lvl7pPr lvl="6" rtl="0" algn="ctr">
              <a:lnSpc>
                <a:spcPct val="100000"/>
              </a:lnSpc>
              <a:spcBef>
                <a:spcPts val="0"/>
              </a:spcBef>
              <a:spcAft>
                <a:spcPts val="0"/>
              </a:spcAft>
              <a:buClr>
                <a:schemeClr val="dk1"/>
              </a:buClr>
              <a:buSzPts val="2100"/>
              <a:buFont typeface="PT Sans"/>
              <a:buNone/>
              <a:defRPr sz="2100">
                <a:solidFill>
                  <a:schemeClr val="dk1"/>
                </a:solidFill>
                <a:latin typeface="PT Sans"/>
                <a:ea typeface="PT Sans"/>
                <a:cs typeface="PT Sans"/>
                <a:sym typeface="PT Sans"/>
              </a:defRPr>
            </a:lvl7pPr>
            <a:lvl8pPr lvl="7" rtl="0" algn="ctr">
              <a:lnSpc>
                <a:spcPct val="100000"/>
              </a:lnSpc>
              <a:spcBef>
                <a:spcPts val="0"/>
              </a:spcBef>
              <a:spcAft>
                <a:spcPts val="0"/>
              </a:spcAft>
              <a:buClr>
                <a:schemeClr val="dk1"/>
              </a:buClr>
              <a:buSzPts val="2100"/>
              <a:buFont typeface="PT Sans"/>
              <a:buNone/>
              <a:defRPr sz="2100">
                <a:solidFill>
                  <a:schemeClr val="dk1"/>
                </a:solidFill>
                <a:latin typeface="PT Sans"/>
                <a:ea typeface="PT Sans"/>
                <a:cs typeface="PT Sans"/>
                <a:sym typeface="PT Sans"/>
              </a:defRPr>
            </a:lvl8pPr>
            <a:lvl9pPr lvl="8" rtl="0" algn="ctr">
              <a:lnSpc>
                <a:spcPct val="100000"/>
              </a:lnSpc>
              <a:spcBef>
                <a:spcPts val="0"/>
              </a:spcBef>
              <a:spcAft>
                <a:spcPts val="0"/>
              </a:spcAft>
              <a:buClr>
                <a:schemeClr val="dk1"/>
              </a:buClr>
              <a:buSzPts val="2100"/>
              <a:buFont typeface="PT Sans"/>
              <a:buNone/>
              <a:defRPr sz="2100">
                <a:solidFill>
                  <a:schemeClr val="dk1"/>
                </a:solidFill>
                <a:latin typeface="PT Sans"/>
                <a:ea typeface="PT Sans"/>
                <a:cs typeface="PT Sans"/>
                <a:sym typeface="PT Sans"/>
              </a:defRPr>
            </a:lvl9pPr>
          </a:lstStyle>
          <a:p/>
        </p:txBody>
      </p:sp>
      <p:grpSp>
        <p:nvGrpSpPr>
          <p:cNvPr id="223" name="Google Shape;223;p23"/>
          <p:cNvGrpSpPr/>
          <p:nvPr/>
        </p:nvGrpSpPr>
        <p:grpSpPr>
          <a:xfrm>
            <a:off x="-66705" y="-179771"/>
            <a:ext cx="9579742" cy="4845576"/>
            <a:chOff x="-66705" y="-179771"/>
            <a:chExt cx="9579742" cy="4845576"/>
          </a:xfrm>
        </p:grpSpPr>
        <p:sp>
          <p:nvSpPr>
            <p:cNvPr id="224" name="Google Shape;224;p23"/>
            <p:cNvSpPr/>
            <p:nvPr/>
          </p:nvSpPr>
          <p:spPr>
            <a:xfrm rot="-9446074">
              <a:off x="34037" y="2029345"/>
              <a:ext cx="655916" cy="655916"/>
            </a:xfrm>
            <a:prstGeom prst="chord">
              <a:avLst>
                <a:gd fmla="val 2700000" name="adj1"/>
                <a:gd fmla="val 16200000" name="adj2"/>
              </a:avLst>
            </a:prstGeom>
            <a:solidFill>
              <a:srgbClr val="B7B7B7">
                <a:alpha val="5119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5" name="Google Shape;225;p23"/>
            <p:cNvSpPr/>
            <p:nvPr/>
          </p:nvSpPr>
          <p:spPr>
            <a:xfrm rot="-4045836">
              <a:off x="5244071" y="-46975"/>
              <a:ext cx="864508" cy="864508"/>
            </a:xfrm>
            <a:prstGeom prst="chord">
              <a:avLst>
                <a:gd fmla="val 2700000" name="adj1"/>
                <a:gd fmla="val 16200000" name="adj2"/>
              </a:avLst>
            </a:prstGeom>
            <a:solidFill>
              <a:srgbClr val="B7B7B7">
                <a:alpha val="5119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6" name="Google Shape;226;p23"/>
            <p:cNvSpPr/>
            <p:nvPr/>
          </p:nvSpPr>
          <p:spPr>
            <a:xfrm rot="1354276">
              <a:off x="8006368" y="3159135"/>
              <a:ext cx="1306039" cy="1306039"/>
            </a:xfrm>
            <a:prstGeom prst="chord">
              <a:avLst>
                <a:gd fmla="val 2700000" name="adj1"/>
                <a:gd fmla="val 16200000" name="adj2"/>
              </a:avLst>
            </a:prstGeom>
            <a:solidFill>
              <a:srgbClr val="B7B7B7">
                <a:alpha val="5119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Tree>
  </p:cSld>
  <p:clrMapOvr>
    <a:masterClrMapping/>
  </p:clrMapOvr>
</p:sldLayout>
</file>

<file path=ppt/slideLayouts/slideLayout2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hanks">
  <p:cSld name="CUSTOM_3_1">
    <p:spTree>
      <p:nvGrpSpPr>
        <p:cNvPr id="227" name="Shape 227"/>
        <p:cNvGrpSpPr/>
        <p:nvPr/>
      </p:nvGrpSpPr>
      <p:grpSpPr>
        <a:xfrm>
          <a:off x="0" y="0"/>
          <a:ext cx="0" cy="0"/>
          <a:chOff x="0" y="0"/>
          <a:chExt cx="0" cy="0"/>
        </a:xfrm>
      </p:grpSpPr>
      <p:sp>
        <p:nvSpPr>
          <p:cNvPr id="228" name="Google Shape;228;p24"/>
          <p:cNvSpPr/>
          <p:nvPr/>
        </p:nvSpPr>
        <p:spPr>
          <a:xfrm>
            <a:off x="236400" y="222750"/>
            <a:ext cx="8671200" cy="4698000"/>
          </a:xfrm>
          <a:prstGeom prst="roundRect">
            <a:avLst>
              <a:gd fmla="val 2821" name="adj"/>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9" name="Google Shape;229;p24"/>
          <p:cNvSpPr txBox="1"/>
          <p:nvPr>
            <p:ph type="title"/>
          </p:nvPr>
        </p:nvSpPr>
        <p:spPr>
          <a:xfrm>
            <a:off x="713275" y="538207"/>
            <a:ext cx="4448100" cy="1301400"/>
          </a:xfrm>
          <a:prstGeom prst="rect">
            <a:avLst/>
          </a:prstGeom>
        </p:spPr>
        <p:txBody>
          <a:bodyPr anchorCtr="0" anchor="t" bIns="91425" lIns="91425" spcFirstLastPara="1" rIns="91425" wrap="square" tIns="91425">
            <a:noAutofit/>
          </a:bodyPr>
          <a:lstStyle>
            <a:lvl1pPr lvl="0" rtl="0">
              <a:spcBef>
                <a:spcPts val="0"/>
              </a:spcBef>
              <a:spcAft>
                <a:spcPts val="0"/>
              </a:spcAft>
              <a:buSzPts val="3500"/>
              <a:buNone/>
              <a:defRPr sz="8500"/>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p:txBody>
      </p:sp>
      <p:sp>
        <p:nvSpPr>
          <p:cNvPr id="230" name="Google Shape;230;p24"/>
          <p:cNvSpPr txBox="1"/>
          <p:nvPr>
            <p:ph idx="1" type="subTitle"/>
          </p:nvPr>
        </p:nvSpPr>
        <p:spPr>
          <a:xfrm>
            <a:off x="713225" y="1839657"/>
            <a:ext cx="4448100" cy="1058700"/>
          </a:xfrm>
          <a:prstGeom prst="rect">
            <a:avLst/>
          </a:prstGeom>
        </p:spPr>
        <p:txBody>
          <a:bodyPr anchorCtr="0" anchor="ctr" bIns="91425" lIns="91425" spcFirstLastPara="1" rIns="91425" wrap="square" tIns="91425">
            <a:noAutofit/>
          </a:bodyPr>
          <a:lstStyle>
            <a:lvl1pPr lvl="0" rtl="0">
              <a:lnSpc>
                <a:spcPct val="100000"/>
              </a:lnSpc>
              <a:spcBef>
                <a:spcPts val="0"/>
              </a:spcBef>
              <a:spcAft>
                <a:spcPts val="0"/>
              </a:spcAft>
              <a:buSzPts val="1400"/>
              <a:buNone/>
              <a:defRPr/>
            </a:lvl1pPr>
            <a:lvl2pPr lvl="1" rtl="0" algn="ctr">
              <a:lnSpc>
                <a:spcPct val="100000"/>
              </a:lnSpc>
              <a:spcBef>
                <a:spcPts val="0"/>
              </a:spcBef>
              <a:spcAft>
                <a:spcPts val="0"/>
              </a:spcAft>
              <a:buSzPts val="1400"/>
              <a:buNone/>
              <a:defRPr/>
            </a:lvl2pPr>
            <a:lvl3pPr lvl="2" rtl="0" algn="ctr">
              <a:lnSpc>
                <a:spcPct val="100000"/>
              </a:lnSpc>
              <a:spcBef>
                <a:spcPts val="0"/>
              </a:spcBef>
              <a:spcAft>
                <a:spcPts val="0"/>
              </a:spcAft>
              <a:buSzPts val="1400"/>
              <a:buNone/>
              <a:defRPr/>
            </a:lvl3pPr>
            <a:lvl4pPr lvl="3" rtl="0" algn="ctr">
              <a:lnSpc>
                <a:spcPct val="100000"/>
              </a:lnSpc>
              <a:spcBef>
                <a:spcPts val="0"/>
              </a:spcBef>
              <a:spcAft>
                <a:spcPts val="0"/>
              </a:spcAft>
              <a:buSzPts val="1400"/>
              <a:buNone/>
              <a:defRPr/>
            </a:lvl4pPr>
            <a:lvl5pPr lvl="4" rtl="0" algn="ctr">
              <a:lnSpc>
                <a:spcPct val="100000"/>
              </a:lnSpc>
              <a:spcBef>
                <a:spcPts val="0"/>
              </a:spcBef>
              <a:spcAft>
                <a:spcPts val="0"/>
              </a:spcAft>
              <a:buSzPts val="1400"/>
              <a:buNone/>
              <a:defRPr/>
            </a:lvl5pPr>
            <a:lvl6pPr lvl="5" rtl="0" algn="ctr">
              <a:lnSpc>
                <a:spcPct val="100000"/>
              </a:lnSpc>
              <a:spcBef>
                <a:spcPts val="0"/>
              </a:spcBef>
              <a:spcAft>
                <a:spcPts val="0"/>
              </a:spcAft>
              <a:buSzPts val="1400"/>
              <a:buNone/>
              <a:defRPr/>
            </a:lvl6pPr>
            <a:lvl7pPr lvl="6" rtl="0" algn="ctr">
              <a:lnSpc>
                <a:spcPct val="100000"/>
              </a:lnSpc>
              <a:spcBef>
                <a:spcPts val="0"/>
              </a:spcBef>
              <a:spcAft>
                <a:spcPts val="0"/>
              </a:spcAft>
              <a:buSzPts val="1400"/>
              <a:buNone/>
              <a:defRPr/>
            </a:lvl7pPr>
            <a:lvl8pPr lvl="7" rtl="0" algn="ctr">
              <a:lnSpc>
                <a:spcPct val="100000"/>
              </a:lnSpc>
              <a:spcBef>
                <a:spcPts val="0"/>
              </a:spcBef>
              <a:spcAft>
                <a:spcPts val="0"/>
              </a:spcAft>
              <a:buSzPts val="1400"/>
              <a:buNone/>
              <a:defRPr/>
            </a:lvl8pPr>
            <a:lvl9pPr lvl="8" rtl="0" algn="ctr">
              <a:lnSpc>
                <a:spcPct val="100000"/>
              </a:lnSpc>
              <a:spcBef>
                <a:spcPts val="0"/>
              </a:spcBef>
              <a:spcAft>
                <a:spcPts val="0"/>
              </a:spcAft>
              <a:buSzPts val="1400"/>
              <a:buNone/>
              <a:defRPr/>
            </a:lvl9pPr>
          </a:lstStyle>
          <a:p/>
        </p:txBody>
      </p:sp>
      <p:sp>
        <p:nvSpPr>
          <p:cNvPr id="231" name="Google Shape;231;p24"/>
          <p:cNvSpPr txBox="1"/>
          <p:nvPr/>
        </p:nvSpPr>
        <p:spPr>
          <a:xfrm>
            <a:off x="713225" y="3829700"/>
            <a:ext cx="4880700" cy="556200"/>
          </a:xfrm>
          <a:prstGeom prst="rect">
            <a:avLst/>
          </a:prstGeom>
          <a:noFill/>
          <a:ln>
            <a:noFill/>
          </a:ln>
        </p:spPr>
        <p:txBody>
          <a:bodyPr anchorCtr="0" anchor="t" bIns="91425" lIns="91425" spcFirstLastPara="1" rIns="91425" wrap="square" tIns="91425">
            <a:noAutofit/>
          </a:bodyPr>
          <a:lstStyle/>
          <a:p>
            <a:pPr indent="0" lvl="0" marL="0" rtl="0" algn="l">
              <a:spcBef>
                <a:spcPts val="300"/>
              </a:spcBef>
              <a:spcAft>
                <a:spcPts val="0"/>
              </a:spcAft>
              <a:buNone/>
            </a:pPr>
            <a:r>
              <a:rPr b="1" lang="en" sz="1200">
                <a:solidFill>
                  <a:schemeClr val="dk1"/>
                </a:solidFill>
                <a:latin typeface="Outfit"/>
                <a:ea typeface="Outfit"/>
                <a:cs typeface="Outfit"/>
                <a:sym typeface="Outfit"/>
              </a:rPr>
              <a:t>CREDITS:</a:t>
            </a:r>
            <a:r>
              <a:rPr lang="en" sz="1200">
                <a:solidFill>
                  <a:schemeClr val="dk1"/>
                </a:solidFill>
                <a:latin typeface="Outfit"/>
                <a:ea typeface="Outfit"/>
                <a:cs typeface="Outfit"/>
                <a:sym typeface="Outfit"/>
              </a:rPr>
              <a:t> This presentation template was created by </a:t>
            </a:r>
            <a:r>
              <a:rPr b="1" lang="en" sz="1200">
                <a:solidFill>
                  <a:schemeClr val="dk1"/>
                </a:solidFill>
                <a:uFill>
                  <a:noFill/>
                </a:uFill>
                <a:latin typeface="Outfit"/>
                <a:ea typeface="Outfit"/>
                <a:cs typeface="Outfit"/>
                <a:sym typeface="Outfit"/>
                <a:hlinkClick r:id="rId2">
                  <a:extLst>
                    <a:ext uri="{A12FA001-AC4F-418D-AE19-62706E023703}">
                      <ahyp:hlinkClr val="tx"/>
                    </a:ext>
                  </a:extLst>
                </a:hlinkClick>
              </a:rPr>
              <a:t>Slidesgo</a:t>
            </a:r>
            <a:r>
              <a:rPr lang="en" sz="1200">
                <a:solidFill>
                  <a:schemeClr val="dk1"/>
                </a:solidFill>
                <a:latin typeface="Outfit"/>
                <a:ea typeface="Outfit"/>
                <a:cs typeface="Outfit"/>
                <a:sym typeface="Outfit"/>
              </a:rPr>
              <a:t>, and includes icons by </a:t>
            </a:r>
            <a:r>
              <a:rPr b="1" lang="en" sz="1200">
                <a:solidFill>
                  <a:schemeClr val="dk1"/>
                </a:solidFill>
                <a:uFill>
                  <a:noFill/>
                </a:uFill>
                <a:latin typeface="Outfit"/>
                <a:ea typeface="Outfit"/>
                <a:cs typeface="Outfit"/>
                <a:sym typeface="Outfit"/>
                <a:hlinkClick r:id="rId3">
                  <a:extLst>
                    <a:ext uri="{A12FA001-AC4F-418D-AE19-62706E023703}">
                      <ahyp:hlinkClr val="tx"/>
                    </a:ext>
                  </a:extLst>
                </a:hlinkClick>
              </a:rPr>
              <a:t>Flaticon</a:t>
            </a:r>
            <a:r>
              <a:rPr lang="en" sz="1200">
                <a:solidFill>
                  <a:schemeClr val="dk1"/>
                </a:solidFill>
                <a:latin typeface="Outfit"/>
                <a:ea typeface="Outfit"/>
                <a:cs typeface="Outfit"/>
                <a:sym typeface="Outfit"/>
              </a:rPr>
              <a:t>, and infographics &amp; images by </a:t>
            </a:r>
            <a:r>
              <a:rPr b="1" lang="en" sz="1200">
                <a:solidFill>
                  <a:schemeClr val="dk1"/>
                </a:solidFill>
                <a:uFill>
                  <a:noFill/>
                </a:uFill>
                <a:latin typeface="Outfit"/>
                <a:ea typeface="Outfit"/>
                <a:cs typeface="Outfit"/>
                <a:sym typeface="Outfit"/>
                <a:hlinkClick r:id="rId4">
                  <a:extLst>
                    <a:ext uri="{A12FA001-AC4F-418D-AE19-62706E023703}">
                      <ahyp:hlinkClr val="tx"/>
                    </a:ext>
                  </a:extLst>
                </a:hlinkClick>
              </a:rPr>
              <a:t>Freepik</a:t>
            </a:r>
            <a:r>
              <a:rPr lang="en" sz="1200">
                <a:solidFill>
                  <a:schemeClr val="dk1"/>
                </a:solidFill>
                <a:latin typeface="Outfit"/>
                <a:ea typeface="Outfit"/>
                <a:cs typeface="Outfit"/>
                <a:sym typeface="Outfit"/>
              </a:rPr>
              <a:t> </a:t>
            </a:r>
            <a:endParaRPr b="1" sz="1200">
              <a:solidFill>
                <a:schemeClr val="dk1"/>
              </a:solidFill>
              <a:latin typeface="Outfit"/>
              <a:ea typeface="Outfit"/>
              <a:cs typeface="Outfit"/>
              <a:sym typeface="Outfit"/>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ackground">
  <p:cSld name="CUSTOM_9">
    <p:spTree>
      <p:nvGrpSpPr>
        <p:cNvPr id="232" name="Shape 232"/>
        <p:cNvGrpSpPr/>
        <p:nvPr/>
      </p:nvGrpSpPr>
      <p:grpSpPr>
        <a:xfrm>
          <a:off x="0" y="0"/>
          <a:ext cx="0" cy="0"/>
          <a:chOff x="0" y="0"/>
          <a:chExt cx="0" cy="0"/>
        </a:xfrm>
      </p:grpSpPr>
      <p:sp>
        <p:nvSpPr>
          <p:cNvPr id="233" name="Google Shape;233;p25"/>
          <p:cNvSpPr/>
          <p:nvPr/>
        </p:nvSpPr>
        <p:spPr>
          <a:xfrm>
            <a:off x="236400" y="222750"/>
            <a:ext cx="8671200" cy="4698000"/>
          </a:xfrm>
          <a:prstGeom prst="roundRect">
            <a:avLst>
              <a:gd fmla="val 2821" name="adj"/>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234" name="Google Shape;234;p25"/>
          <p:cNvGrpSpPr/>
          <p:nvPr/>
        </p:nvGrpSpPr>
        <p:grpSpPr>
          <a:xfrm flipH="1">
            <a:off x="-371505" y="-179771"/>
            <a:ext cx="9579742" cy="4845576"/>
            <a:chOff x="-66705" y="-179771"/>
            <a:chExt cx="9579742" cy="4845576"/>
          </a:xfrm>
        </p:grpSpPr>
        <p:sp>
          <p:nvSpPr>
            <p:cNvPr id="235" name="Google Shape;235;p25"/>
            <p:cNvSpPr/>
            <p:nvPr/>
          </p:nvSpPr>
          <p:spPr>
            <a:xfrm rot="-9446074">
              <a:off x="34037" y="2029345"/>
              <a:ext cx="655916" cy="655916"/>
            </a:xfrm>
            <a:prstGeom prst="chord">
              <a:avLst>
                <a:gd fmla="val 2700000" name="adj1"/>
                <a:gd fmla="val 16200000" name="adj2"/>
              </a:avLst>
            </a:prstGeom>
            <a:solidFill>
              <a:srgbClr val="B7B7B7">
                <a:alpha val="5119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6" name="Google Shape;236;p25"/>
            <p:cNvSpPr/>
            <p:nvPr/>
          </p:nvSpPr>
          <p:spPr>
            <a:xfrm rot="-4045836">
              <a:off x="5244071" y="-46975"/>
              <a:ext cx="864508" cy="864508"/>
            </a:xfrm>
            <a:prstGeom prst="chord">
              <a:avLst>
                <a:gd fmla="val 2700000" name="adj1"/>
                <a:gd fmla="val 16200000" name="adj2"/>
              </a:avLst>
            </a:prstGeom>
            <a:solidFill>
              <a:srgbClr val="B7B7B7">
                <a:alpha val="5119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7" name="Google Shape;237;p25"/>
            <p:cNvSpPr/>
            <p:nvPr/>
          </p:nvSpPr>
          <p:spPr>
            <a:xfrm rot="1354276">
              <a:off x="8006368" y="3159135"/>
              <a:ext cx="1306039" cy="1306039"/>
            </a:xfrm>
            <a:prstGeom prst="chord">
              <a:avLst>
                <a:gd fmla="val 2700000" name="adj1"/>
                <a:gd fmla="val 16200000" name="adj2"/>
              </a:avLst>
            </a:prstGeom>
            <a:solidFill>
              <a:srgbClr val="B7B7B7">
                <a:alpha val="5119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Tree>
  </p:cSld>
  <p:clrMapOvr>
    <a:masterClrMapping/>
  </p:clrMapOvr>
</p:sldLayout>
</file>

<file path=ppt/slideLayouts/slideLayout2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ackground 1">
  <p:cSld name="CUSTOM_9_1">
    <p:spTree>
      <p:nvGrpSpPr>
        <p:cNvPr id="238" name="Shape 238"/>
        <p:cNvGrpSpPr/>
        <p:nvPr/>
      </p:nvGrpSpPr>
      <p:grpSpPr>
        <a:xfrm>
          <a:off x="0" y="0"/>
          <a:ext cx="0" cy="0"/>
          <a:chOff x="0" y="0"/>
          <a:chExt cx="0" cy="0"/>
        </a:xfrm>
      </p:grpSpPr>
      <p:sp>
        <p:nvSpPr>
          <p:cNvPr id="239" name="Google Shape;239;p26"/>
          <p:cNvSpPr/>
          <p:nvPr/>
        </p:nvSpPr>
        <p:spPr>
          <a:xfrm>
            <a:off x="236400" y="222750"/>
            <a:ext cx="8671200" cy="4698000"/>
          </a:xfrm>
          <a:prstGeom prst="roundRect">
            <a:avLst>
              <a:gd fmla="val 2821" name="adj"/>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240" name="Google Shape;240;p26"/>
          <p:cNvGrpSpPr/>
          <p:nvPr/>
        </p:nvGrpSpPr>
        <p:grpSpPr>
          <a:xfrm>
            <a:off x="310462" y="-168844"/>
            <a:ext cx="8523075" cy="5497776"/>
            <a:chOff x="310462" y="-168844"/>
            <a:chExt cx="8523075" cy="5497776"/>
          </a:xfrm>
        </p:grpSpPr>
        <p:grpSp>
          <p:nvGrpSpPr>
            <p:cNvPr id="241" name="Google Shape;241;p26"/>
            <p:cNvGrpSpPr/>
            <p:nvPr/>
          </p:nvGrpSpPr>
          <p:grpSpPr>
            <a:xfrm flipH="1">
              <a:off x="7073137" y="4214732"/>
              <a:ext cx="1760400" cy="1114200"/>
              <a:chOff x="3849525" y="4214732"/>
              <a:chExt cx="1760400" cy="1114200"/>
            </a:xfrm>
          </p:grpSpPr>
          <p:sp>
            <p:nvSpPr>
              <p:cNvPr id="242" name="Google Shape;242;p26"/>
              <p:cNvSpPr/>
              <p:nvPr/>
            </p:nvSpPr>
            <p:spPr>
              <a:xfrm rot="6753469">
                <a:off x="3980417" y="4345624"/>
                <a:ext cx="852416" cy="852416"/>
              </a:xfrm>
              <a:prstGeom prst="chord">
                <a:avLst>
                  <a:gd fmla="val 2700000" name="adj1"/>
                  <a:gd fmla="val 16200000" name="adj2"/>
                </a:avLst>
              </a:prstGeom>
              <a:solidFill>
                <a:srgbClr val="B7B7B7">
                  <a:alpha val="5119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3" name="Google Shape;243;p26"/>
              <p:cNvSpPr/>
              <p:nvPr/>
            </p:nvSpPr>
            <p:spPr>
              <a:xfrm>
                <a:off x="5334225" y="4449775"/>
                <a:ext cx="275700" cy="275700"/>
              </a:xfrm>
              <a:prstGeom prst="ellipse">
                <a:avLst/>
              </a:prstGeom>
              <a:solidFill>
                <a:srgbClr val="B7B7B7">
                  <a:alpha val="5119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44" name="Google Shape;244;p26"/>
            <p:cNvGrpSpPr/>
            <p:nvPr/>
          </p:nvGrpSpPr>
          <p:grpSpPr>
            <a:xfrm flipH="1" rot="10800000">
              <a:off x="310462" y="-168844"/>
              <a:ext cx="1760400" cy="1114200"/>
              <a:chOff x="3849525" y="4214732"/>
              <a:chExt cx="1760400" cy="1114200"/>
            </a:xfrm>
          </p:grpSpPr>
          <p:sp>
            <p:nvSpPr>
              <p:cNvPr id="245" name="Google Shape;245;p26"/>
              <p:cNvSpPr/>
              <p:nvPr/>
            </p:nvSpPr>
            <p:spPr>
              <a:xfrm rot="6753469">
                <a:off x="3980417" y="4345624"/>
                <a:ext cx="852416" cy="852416"/>
              </a:xfrm>
              <a:prstGeom prst="chord">
                <a:avLst>
                  <a:gd fmla="val 2700000" name="adj1"/>
                  <a:gd fmla="val 16200000" name="adj2"/>
                </a:avLst>
              </a:prstGeom>
              <a:solidFill>
                <a:srgbClr val="B7B7B7">
                  <a:alpha val="5119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6" name="Google Shape;246;p26"/>
              <p:cNvSpPr/>
              <p:nvPr/>
            </p:nvSpPr>
            <p:spPr>
              <a:xfrm>
                <a:off x="5334225" y="4449775"/>
                <a:ext cx="275700" cy="275700"/>
              </a:xfrm>
              <a:prstGeom prst="ellipse">
                <a:avLst/>
              </a:prstGeom>
              <a:solidFill>
                <a:srgbClr val="B7B7B7">
                  <a:alpha val="5119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22" name="Shape 22"/>
        <p:cNvGrpSpPr/>
        <p:nvPr/>
      </p:nvGrpSpPr>
      <p:grpSpPr>
        <a:xfrm>
          <a:off x="0" y="0"/>
          <a:ext cx="0" cy="0"/>
          <a:chOff x="0" y="0"/>
          <a:chExt cx="0" cy="0"/>
        </a:xfrm>
      </p:grpSpPr>
      <p:sp>
        <p:nvSpPr>
          <p:cNvPr id="23" name="Google Shape;23;p4"/>
          <p:cNvSpPr/>
          <p:nvPr/>
        </p:nvSpPr>
        <p:spPr>
          <a:xfrm>
            <a:off x="236400" y="222750"/>
            <a:ext cx="8671200" cy="4698000"/>
          </a:xfrm>
          <a:prstGeom prst="roundRect">
            <a:avLst>
              <a:gd fmla="val 2821" name="adj"/>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 name="Google Shape;24;p4"/>
          <p:cNvSpPr txBox="1"/>
          <p:nvPr>
            <p:ph type="title"/>
          </p:nvPr>
        </p:nvSpPr>
        <p:spPr>
          <a:xfrm>
            <a:off x="720000" y="539500"/>
            <a:ext cx="7704000" cy="572700"/>
          </a:xfrm>
          <a:prstGeom prst="rect">
            <a:avLst/>
          </a:prstGeom>
        </p:spPr>
        <p:txBody>
          <a:bodyPr anchorCtr="0" anchor="t" bIns="91425" lIns="91425" spcFirstLastPara="1" rIns="91425" wrap="square" tIns="91425">
            <a:noAutofit/>
          </a:bodyPr>
          <a:lstStyle>
            <a:lvl1pPr lvl="0"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p:txBody>
      </p:sp>
      <p:sp>
        <p:nvSpPr>
          <p:cNvPr id="25" name="Google Shape;25;p4"/>
          <p:cNvSpPr txBox="1"/>
          <p:nvPr>
            <p:ph idx="1" type="body"/>
          </p:nvPr>
        </p:nvSpPr>
        <p:spPr>
          <a:xfrm>
            <a:off x="720000" y="1215750"/>
            <a:ext cx="5816700" cy="2378100"/>
          </a:xfrm>
          <a:prstGeom prst="rect">
            <a:avLst/>
          </a:prstGeom>
        </p:spPr>
        <p:txBody>
          <a:bodyPr anchorCtr="0" anchor="t" bIns="91425" lIns="91425" spcFirstLastPara="1" rIns="91425" wrap="square" tIns="91425">
            <a:noAutofit/>
          </a:bodyPr>
          <a:lstStyle>
            <a:lvl1pPr indent="-304800" lvl="0" marL="457200" rtl="0">
              <a:lnSpc>
                <a:spcPct val="100000"/>
              </a:lnSpc>
              <a:spcBef>
                <a:spcPts val="0"/>
              </a:spcBef>
              <a:spcAft>
                <a:spcPts val="0"/>
              </a:spcAft>
              <a:buSzPts val="1200"/>
              <a:buFont typeface="Outfit Light"/>
              <a:buChar char="●"/>
              <a:defRPr sz="1200"/>
            </a:lvl1pPr>
            <a:lvl2pPr indent="-304800" lvl="1" marL="914400" rtl="0">
              <a:lnSpc>
                <a:spcPct val="115000"/>
              </a:lnSpc>
              <a:spcBef>
                <a:spcPts val="0"/>
              </a:spcBef>
              <a:spcAft>
                <a:spcPts val="0"/>
              </a:spcAft>
              <a:buSzPts val="1200"/>
              <a:buFont typeface="Outfit Light"/>
              <a:buChar char="○"/>
              <a:defRPr sz="1200"/>
            </a:lvl2pPr>
            <a:lvl3pPr indent="-304800" lvl="2" marL="1371600" rtl="0">
              <a:lnSpc>
                <a:spcPct val="115000"/>
              </a:lnSpc>
              <a:spcBef>
                <a:spcPts val="1600"/>
              </a:spcBef>
              <a:spcAft>
                <a:spcPts val="0"/>
              </a:spcAft>
              <a:buSzPts val="1200"/>
              <a:buFont typeface="Outfit Light"/>
              <a:buChar char="■"/>
              <a:defRPr sz="1200"/>
            </a:lvl3pPr>
            <a:lvl4pPr indent="-304800" lvl="3" marL="1828800" rtl="0">
              <a:lnSpc>
                <a:spcPct val="115000"/>
              </a:lnSpc>
              <a:spcBef>
                <a:spcPts val="1600"/>
              </a:spcBef>
              <a:spcAft>
                <a:spcPts val="0"/>
              </a:spcAft>
              <a:buSzPts val="1200"/>
              <a:buFont typeface="Outfit Light"/>
              <a:buChar char="●"/>
              <a:defRPr sz="1200"/>
            </a:lvl4pPr>
            <a:lvl5pPr indent="-304800" lvl="4" marL="2286000" rtl="0">
              <a:lnSpc>
                <a:spcPct val="115000"/>
              </a:lnSpc>
              <a:spcBef>
                <a:spcPts val="1600"/>
              </a:spcBef>
              <a:spcAft>
                <a:spcPts val="0"/>
              </a:spcAft>
              <a:buSzPts val="1200"/>
              <a:buFont typeface="Outfit Light"/>
              <a:buChar char="○"/>
              <a:defRPr sz="1200"/>
            </a:lvl5pPr>
            <a:lvl6pPr indent="-304800" lvl="5" marL="2743200" rtl="0">
              <a:lnSpc>
                <a:spcPct val="115000"/>
              </a:lnSpc>
              <a:spcBef>
                <a:spcPts val="1600"/>
              </a:spcBef>
              <a:spcAft>
                <a:spcPts val="0"/>
              </a:spcAft>
              <a:buSzPts val="1200"/>
              <a:buFont typeface="Outfit Light"/>
              <a:buChar char="■"/>
              <a:defRPr sz="1200"/>
            </a:lvl6pPr>
            <a:lvl7pPr indent="-304800" lvl="6" marL="3200400" rtl="0">
              <a:lnSpc>
                <a:spcPct val="115000"/>
              </a:lnSpc>
              <a:spcBef>
                <a:spcPts val="1600"/>
              </a:spcBef>
              <a:spcAft>
                <a:spcPts val="0"/>
              </a:spcAft>
              <a:buSzPts val="1200"/>
              <a:buFont typeface="Outfit Light"/>
              <a:buChar char="●"/>
              <a:defRPr sz="1200"/>
            </a:lvl7pPr>
            <a:lvl8pPr indent="-304800" lvl="7" marL="3657600" rtl="0">
              <a:lnSpc>
                <a:spcPct val="115000"/>
              </a:lnSpc>
              <a:spcBef>
                <a:spcPts val="1600"/>
              </a:spcBef>
              <a:spcAft>
                <a:spcPts val="0"/>
              </a:spcAft>
              <a:buSzPts val="1200"/>
              <a:buFont typeface="Outfit Light"/>
              <a:buChar char="○"/>
              <a:defRPr sz="1200"/>
            </a:lvl8pPr>
            <a:lvl9pPr indent="-304800" lvl="8" marL="4114800" rtl="0">
              <a:lnSpc>
                <a:spcPct val="115000"/>
              </a:lnSpc>
              <a:spcBef>
                <a:spcPts val="1600"/>
              </a:spcBef>
              <a:spcAft>
                <a:spcPts val="1600"/>
              </a:spcAft>
              <a:buSzPts val="1200"/>
              <a:buFont typeface="Outfit Light"/>
              <a:buChar char="■"/>
              <a:defRPr sz="1200"/>
            </a:lvl9pPr>
          </a:lstStyle>
          <a:p/>
        </p:txBody>
      </p:sp>
      <p:grpSp>
        <p:nvGrpSpPr>
          <p:cNvPr id="26" name="Google Shape;26;p4"/>
          <p:cNvGrpSpPr/>
          <p:nvPr/>
        </p:nvGrpSpPr>
        <p:grpSpPr>
          <a:xfrm>
            <a:off x="-6504" y="409302"/>
            <a:ext cx="9336772" cy="4109297"/>
            <a:chOff x="-6504" y="409302"/>
            <a:chExt cx="9336772" cy="4109297"/>
          </a:xfrm>
        </p:grpSpPr>
        <p:grpSp>
          <p:nvGrpSpPr>
            <p:cNvPr id="27" name="Google Shape;27;p4"/>
            <p:cNvGrpSpPr/>
            <p:nvPr/>
          </p:nvGrpSpPr>
          <p:grpSpPr>
            <a:xfrm rot="5400000">
              <a:off x="-283451" y="2247596"/>
              <a:ext cx="1239300" cy="685406"/>
              <a:chOff x="-642736" y="4188505"/>
              <a:chExt cx="2043364" cy="1130100"/>
            </a:xfrm>
          </p:grpSpPr>
          <p:sp>
            <p:nvSpPr>
              <p:cNvPr id="28" name="Google Shape;28;p4"/>
              <p:cNvSpPr/>
              <p:nvPr/>
            </p:nvSpPr>
            <p:spPr>
              <a:xfrm rot="10800000">
                <a:off x="-642736" y="4328563"/>
                <a:ext cx="484800" cy="484800"/>
              </a:xfrm>
              <a:prstGeom prst="ellipse">
                <a:avLst/>
              </a:prstGeom>
              <a:solidFill>
                <a:srgbClr val="B7B7B7">
                  <a:alpha val="5119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 name="Google Shape;29;p4"/>
              <p:cNvSpPr/>
              <p:nvPr/>
            </p:nvSpPr>
            <p:spPr>
              <a:xfrm rot="6754164">
                <a:off x="403324" y="4321301"/>
                <a:ext cx="864508" cy="864508"/>
              </a:xfrm>
              <a:prstGeom prst="chord">
                <a:avLst>
                  <a:gd fmla="val 2700000" name="adj1"/>
                  <a:gd fmla="val 16200000" name="adj2"/>
                </a:avLst>
              </a:prstGeom>
              <a:solidFill>
                <a:srgbClr val="B7B7B7">
                  <a:alpha val="5119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30" name="Google Shape;30;p4"/>
            <p:cNvSpPr/>
            <p:nvPr/>
          </p:nvSpPr>
          <p:spPr>
            <a:xfrm rot="10800000">
              <a:off x="6820700" y="409302"/>
              <a:ext cx="260400" cy="260400"/>
            </a:xfrm>
            <a:prstGeom prst="ellipse">
              <a:avLst/>
            </a:prstGeom>
            <a:solidFill>
              <a:srgbClr val="B7B7B7">
                <a:alpha val="5119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31" name="Google Shape;31;p4"/>
            <p:cNvGrpSpPr/>
            <p:nvPr/>
          </p:nvGrpSpPr>
          <p:grpSpPr>
            <a:xfrm rot="-5400000">
              <a:off x="7979409" y="3167740"/>
              <a:ext cx="1498300" cy="1203417"/>
              <a:chOff x="-642736" y="3761430"/>
              <a:chExt cx="2470404" cy="1984200"/>
            </a:xfrm>
          </p:grpSpPr>
          <p:sp>
            <p:nvSpPr>
              <p:cNvPr id="32" name="Google Shape;32;p4"/>
              <p:cNvSpPr/>
              <p:nvPr/>
            </p:nvSpPr>
            <p:spPr>
              <a:xfrm rot="10800000">
                <a:off x="-642736" y="4328563"/>
                <a:ext cx="484800" cy="484800"/>
              </a:xfrm>
              <a:prstGeom prst="ellipse">
                <a:avLst/>
              </a:prstGeom>
              <a:solidFill>
                <a:srgbClr val="B7B7B7">
                  <a:alpha val="5119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 name="Google Shape;33;p4"/>
              <p:cNvSpPr/>
              <p:nvPr/>
            </p:nvSpPr>
            <p:spPr>
              <a:xfrm rot="6754265">
                <a:off x="76636" y="3994599"/>
                <a:ext cx="1517862" cy="1517862"/>
              </a:xfrm>
              <a:prstGeom prst="chord">
                <a:avLst>
                  <a:gd fmla="val 2700000" name="adj1"/>
                  <a:gd fmla="val 16200000" name="adj2"/>
                </a:avLst>
              </a:prstGeom>
              <a:solidFill>
                <a:srgbClr val="B7B7B7">
                  <a:alpha val="5119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34" name="Shape 34"/>
        <p:cNvGrpSpPr/>
        <p:nvPr/>
      </p:nvGrpSpPr>
      <p:grpSpPr>
        <a:xfrm>
          <a:off x="0" y="0"/>
          <a:ext cx="0" cy="0"/>
          <a:chOff x="0" y="0"/>
          <a:chExt cx="0" cy="0"/>
        </a:xfrm>
      </p:grpSpPr>
      <p:sp>
        <p:nvSpPr>
          <p:cNvPr id="35" name="Google Shape;35;p5"/>
          <p:cNvSpPr/>
          <p:nvPr/>
        </p:nvSpPr>
        <p:spPr>
          <a:xfrm>
            <a:off x="236400" y="222750"/>
            <a:ext cx="8671200" cy="4698000"/>
          </a:xfrm>
          <a:prstGeom prst="roundRect">
            <a:avLst>
              <a:gd fmla="val 2821" name="adj"/>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 name="Google Shape;36;p5"/>
          <p:cNvSpPr txBox="1"/>
          <p:nvPr>
            <p:ph type="title"/>
          </p:nvPr>
        </p:nvSpPr>
        <p:spPr>
          <a:xfrm>
            <a:off x="720000" y="539500"/>
            <a:ext cx="7704000" cy="572700"/>
          </a:xfrm>
          <a:prstGeom prst="rect">
            <a:avLst/>
          </a:prstGeom>
        </p:spPr>
        <p:txBody>
          <a:bodyPr anchorCtr="0" anchor="t" bIns="91425" lIns="91425" spcFirstLastPara="1" rIns="91425" wrap="square" tIns="91425">
            <a:noAutofit/>
          </a:bodyPr>
          <a:lstStyle>
            <a:lvl1pPr lvl="0" rtl="0" algn="ctr">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p:txBody>
      </p:sp>
      <p:sp>
        <p:nvSpPr>
          <p:cNvPr id="37" name="Google Shape;37;p5"/>
          <p:cNvSpPr txBox="1"/>
          <p:nvPr>
            <p:ph idx="1" type="subTitle"/>
          </p:nvPr>
        </p:nvSpPr>
        <p:spPr>
          <a:xfrm>
            <a:off x="5249631" y="3671928"/>
            <a:ext cx="2103600" cy="572700"/>
          </a:xfrm>
          <a:prstGeom prst="rect">
            <a:avLst/>
          </a:prstGeom>
        </p:spPr>
        <p:txBody>
          <a:bodyPr anchorCtr="0" anchor="t" bIns="91425" lIns="91425" spcFirstLastPara="1" rIns="91425" wrap="square" tIns="91425">
            <a:noAutofit/>
          </a:bodyPr>
          <a:lstStyle>
            <a:lvl1pPr lvl="0" rtl="0">
              <a:lnSpc>
                <a:spcPct val="100000"/>
              </a:lnSpc>
              <a:spcBef>
                <a:spcPts val="0"/>
              </a:spcBef>
              <a:spcAft>
                <a:spcPts val="0"/>
              </a:spcAft>
              <a:buSzPts val="2800"/>
              <a:buNone/>
              <a:defRPr b="0" sz="1400"/>
            </a:lvl1pPr>
            <a:lvl2pPr lvl="1" rtl="0" algn="ctr">
              <a:lnSpc>
                <a:spcPct val="100000"/>
              </a:lnSpc>
              <a:spcBef>
                <a:spcPts val="0"/>
              </a:spcBef>
              <a:spcAft>
                <a:spcPts val="0"/>
              </a:spcAft>
              <a:buSzPts val="2800"/>
              <a:buNone/>
              <a:defRPr sz="2800"/>
            </a:lvl2pPr>
            <a:lvl3pPr lvl="2" rtl="0" algn="ctr">
              <a:lnSpc>
                <a:spcPct val="100000"/>
              </a:lnSpc>
              <a:spcBef>
                <a:spcPts val="0"/>
              </a:spcBef>
              <a:spcAft>
                <a:spcPts val="0"/>
              </a:spcAft>
              <a:buSzPts val="2800"/>
              <a:buNone/>
              <a:defRPr sz="2800"/>
            </a:lvl3pPr>
            <a:lvl4pPr lvl="3" rtl="0" algn="ctr">
              <a:lnSpc>
                <a:spcPct val="100000"/>
              </a:lnSpc>
              <a:spcBef>
                <a:spcPts val="0"/>
              </a:spcBef>
              <a:spcAft>
                <a:spcPts val="0"/>
              </a:spcAft>
              <a:buSzPts val="2800"/>
              <a:buNone/>
              <a:defRPr sz="2800"/>
            </a:lvl4pPr>
            <a:lvl5pPr lvl="4" rtl="0" algn="ctr">
              <a:lnSpc>
                <a:spcPct val="100000"/>
              </a:lnSpc>
              <a:spcBef>
                <a:spcPts val="0"/>
              </a:spcBef>
              <a:spcAft>
                <a:spcPts val="0"/>
              </a:spcAft>
              <a:buSzPts val="2800"/>
              <a:buNone/>
              <a:defRPr sz="2800"/>
            </a:lvl5pPr>
            <a:lvl6pPr lvl="5" rtl="0" algn="ctr">
              <a:lnSpc>
                <a:spcPct val="100000"/>
              </a:lnSpc>
              <a:spcBef>
                <a:spcPts val="0"/>
              </a:spcBef>
              <a:spcAft>
                <a:spcPts val="0"/>
              </a:spcAft>
              <a:buSzPts val="2800"/>
              <a:buNone/>
              <a:defRPr sz="2800"/>
            </a:lvl6pPr>
            <a:lvl7pPr lvl="6" rtl="0" algn="ctr">
              <a:lnSpc>
                <a:spcPct val="100000"/>
              </a:lnSpc>
              <a:spcBef>
                <a:spcPts val="0"/>
              </a:spcBef>
              <a:spcAft>
                <a:spcPts val="0"/>
              </a:spcAft>
              <a:buSzPts val="2800"/>
              <a:buNone/>
              <a:defRPr sz="2800"/>
            </a:lvl7pPr>
            <a:lvl8pPr lvl="7" rtl="0" algn="ctr">
              <a:lnSpc>
                <a:spcPct val="100000"/>
              </a:lnSpc>
              <a:spcBef>
                <a:spcPts val="0"/>
              </a:spcBef>
              <a:spcAft>
                <a:spcPts val="0"/>
              </a:spcAft>
              <a:buSzPts val="2800"/>
              <a:buNone/>
              <a:defRPr sz="2800"/>
            </a:lvl8pPr>
            <a:lvl9pPr lvl="8" rtl="0" algn="ctr">
              <a:lnSpc>
                <a:spcPct val="100000"/>
              </a:lnSpc>
              <a:spcBef>
                <a:spcPts val="0"/>
              </a:spcBef>
              <a:spcAft>
                <a:spcPts val="0"/>
              </a:spcAft>
              <a:buSzPts val="2800"/>
              <a:buNone/>
              <a:defRPr sz="2800"/>
            </a:lvl9pPr>
          </a:lstStyle>
          <a:p/>
        </p:txBody>
      </p:sp>
      <p:sp>
        <p:nvSpPr>
          <p:cNvPr id="38" name="Google Shape;38;p5"/>
          <p:cNvSpPr txBox="1"/>
          <p:nvPr>
            <p:ph idx="2" type="subTitle"/>
          </p:nvPr>
        </p:nvSpPr>
        <p:spPr>
          <a:xfrm>
            <a:off x="1790769" y="3671928"/>
            <a:ext cx="2103600" cy="572700"/>
          </a:xfrm>
          <a:prstGeom prst="rect">
            <a:avLst/>
          </a:prstGeom>
        </p:spPr>
        <p:txBody>
          <a:bodyPr anchorCtr="0" anchor="t" bIns="91425" lIns="91425" spcFirstLastPara="1" rIns="91425" wrap="square" tIns="91425">
            <a:noAutofit/>
          </a:bodyPr>
          <a:lstStyle>
            <a:lvl1pPr lvl="0" rtl="0">
              <a:lnSpc>
                <a:spcPct val="100000"/>
              </a:lnSpc>
              <a:spcBef>
                <a:spcPts val="0"/>
              </a:spcBef>
              <a:spcAft>
                <a:spcPts val="0"/>
              </a:spcAft>
              <a:buSzPts val="2800"/>
              <a:buNone/>
              <a:defRPr b="0" sz="1400"/>
            </a:lvl1pPr>
            <a:lvl2pPr lvl="1" rtl="0" algn="ctr">
              <a:lnSpc>
                <a:spcPct val="100000"/>
              </a:lnSpc>
              <a:spcBef>
                <a:spcPts val="0"/>
              </a:spcBef>
              <a:spcAft>
                <a:spcPts val="0"/>
              </a:spcAft>
              <a:buSzPts val="2800"/>
              <a:buNone/>
              <a:defRPr sz="2800"/>
            </a:lvl2pPr>
            <a:lvl3pPr lvl="2" rtl="0" algn="ctr">
              <a:lnSpc>
                <a:spcPct val="100000"/>
              </a:lnSpc>
              <a:spcBef>
                <a:spcPts val="0"/>
              </a:spcBef>
              <a:spcAft>
                <a:spcPts val="0"/>
              </a:spcAft>
              <a:buSzPts val="2800"/>
              <a:buNone/>
              <a:defRPr sz="2800"/>
            </a:lvl3pPr>
            <a:lvl4pPr lvl="3" rtl="0" algn="ctr">
              <a:lnSpc>
                <a:spcPct val="100000"/>
              </a:lnSpc>
              <a:spcBef>
                <a:spcPts val="0"/>
              </a:spcBef>
              <a:spcAft>
                <a:spcPts val="0"/>
              </a:spcAft>
              <a:buSzPts val="2800"/>
              <a:buNone/>
              <a:defRPr sz="2800"/>
            </a:lvl4pPr>
            <a:lvl5pPr lvl="4" rtl="0" algn="ctr">
              <a:lnSpc>
                <a:spcPct val="100000"/>
              </a:lnSpc>
              <a:spcBef>
                <a:spcPts val="0"/>
              </a:spcBef>
              <a:spcAft>
                <a:spcPts val="0"/>
              </a:spcAft>
              <a:buSzPts val="2800"/>
              <a:buNone/>
              <a:defRPr sz="2800"/>
            </a:lvl5pPr>
            <a:lvl6pPr lvl="5" rtl="0" algn="ctr">
              <a:lnSpc>
                <a:spcPct val="100000"/>
              </a:lnSpc>
              <a:spcBef>
                <a:spcPts val="0"/>
              </a:spcBef>
              <a:spcAft>
                <a:spcPts val="0"/>
              </a:spcAft>
              <a:buSzPts val="2800"/>
              <a:buNone/>
              <a:defRPr sz="2800"/>
            </a:lvl6pPr>
            <a:lvl7pPr lvl="6" rtl="0" algn="ctr">
              <a:lnSpc>
                <a:spcPct val="100000"/>
              </a:lnSpc>
              <a:spcBef>
                <a:spcPts val="0"/>
              </a:spcBef>
              <a:spcAft>
                <a:spcPts val="0"/>
              </a:spcAft>
              <a:buSzPts val="2800"/>
              <a:buNone/>
              <a:defRPr sz="2800"/>
            </a:lvl7pPr>
            <a:lvl8pPr lvl="7" rtl="0" algn="ctr">
              <a:lnSpc>
                <a:spcPct val="100000"/>
              </a:lnSpc>
              <a:spcBef>
                <a:spcPts val="0"/>
              </a:spcBef>
              <a:spcAft>
                <a:spcPts val="0"/>
              </a:spcAft>
              <a:buSzPts val="2800"/>
              <a:buNone/>
              <a:defRPr sz="2800"/>
            </a:lvl8pPr>
            <a:lvl9pPr lvl="8" rtl="0" algn="ctr">
              <a:lnSpc>
                <a:spcPct val="100000"/>
              </a:lnSpc>
              <a:spcBef>
                <a:spcPts val="0"/>
              </a:spcBef>
              <a:spcAft>
                <a:spcPts val="0"/>
              </a:spcAft>
              <a:buSzPts val="2800"/>
              <a:buNone/>
              <a:defRPr sz="2800"/>
            </a:lvl9pPr>
          </a:lstStyle>
          <a:p/>
        </p:txBody>
      </p:sp>
      <p:sp>
        <p:nvSpPr>
          <p:cNvPr id="39" name="Google Shape;39;p5"/>
          <p:cNvSpPr txBox="1"/>
          <p:nvPr>
            <p:ph idx="3" type="subTitle"/>
          </p:nvPr>
        </p:nvSpPr>
        <p:spPr>
          <a:xfrm>
            <a:off x="5249623" y="3376925"/>
            <a:ext cx="2103600" cy="394500"/>
          </a:xfrm>
          <a:prstGeom prst="rect">
            <a:avLst/>
          </a:prstGeom>
        </p:spPr>
        <p:txBody>
          <a:bodyPr anchorCtr="0" anchor="b" bIns="91425" lIns="91425" spcFirstLastPara="1" rIns="91425" wrap="square" tIns="91425">
            <a:noAutofit/>
          </a:bodyPr>
          <a:lstStyle>
            <a:lvl1pPr lvl="0" rtl="0">
              <a:lnSpc>
                <a:spcPct val="100000"/>
              </a:lnSpc>
              <a:spcBef>
                <a:spcPts val="0"/>
              </a:spcBef>
              <a:spcAft>
                <a:spcPts val="0"/>
              </a:spcAft>
              <a:buSzPts val="2400"/>
              <a:buFont typeface="Bebas Neue"/>
              <a:buNone/>
              <a:defRPr sz="2000">
                <a:solidFill>
                  <a:schemeClr val="dk1"/>
                </a:solidFill>
                <a:latin typeface="Outfit SemiBold"/>
                <a:ea typeface="Outfit SemiBold"/>
                <a:cs typeface="Outfit SemiBold"/>
                <a:sym typeface="Outfit SemiBold"/>
              </a:defRPr>
            </a:lvl1pPr>
            <a:lvl2pPr lvl="1" rtl="0" algn="ctr">
              <a:lnSpc>
                <a:spcPct val="100000"/>
              </a:lnSpc>
              <a:spcBef>
                <a:spcPts val="0"/>
              </a:spcBef>
              <a:spcAft>
                <a:spcPts val="0"/>
              </a:spcAft>
              <a:buSzPts val="2400"/>
              <a:buFont typeface="Bebas Neue"/>
              <a:buNone/>
              <a:defRPr sz="2400">
                <a:latin typeface="Bebas Neue"/>
                <a:ea typeface="Bebas Neue"/>
                <a:cs typeface="Bebas Neue"/>
                <a:sym typeface="Bebas Neue"/>
              </a:defRPr>
            </a:lvl2pPr>
            <a:lvl3pPr lvl="2" rtl="0" algn="ctr">
              <a:lnSpc>
                <a:spcPct val="100000"/>
              </a:lnSpc>
              <a:spcBef>
                <a:spcPts val="0"/>
              </a:spcBef>
              <a:spcAft>
                <a:spcPts val="0"/>
              </a:spcAft>
              <a:buSzPts val="2400"/>
              <a:buFont typeface="Bebas Neue"/>
              <a:buNone/>
              <a:defRPr sz="2400">
                <a:latin typeface="Bebas Neue"/>
                <a:ea typeface="Bebas Neue"/>
                <a:cs typeface="Bebas Neue"/>
                <a:sym typeface="Bebas Neue"/>
              </a:defRPr>
            </a:lvl3pPr>
            <a:lvl4pPr lvl="3" rtl="0" algn="ctr">
              <a:lnSpc>
                <a:spcPct val="100000"/>
              </a:lnSpc>
              <a:spcBef>
                <a:spcPts val="0"/>
              </a:spcBef>
              <a:spcAft>
                <a:spcPts val="0"/>
              </a:spcAft>
              <a:buSzPts val="2400"/>
              <a:buFont typeface="Bebas Neue"/>
              <a:buNone/>
              <a:defRPr sz="2400">
                <a:latin typeface="Bebas Neue"/>
                <a:ea typeface="Bebas Neue"/>
                <a:cs typeface="Bebas Neue"/>
                <a:sym typeface="Bebas Neue"/>
              </a:defRPr>
            </a:lvl4pPr>
            <a:lvl5pPr lvl="4" rtl="0" algn="ctr">
              <a:lnSpc>
                <a:spcPct val="100000"/>
              </a:lnSpc>
              <a:spcBef>
                <a:spcPts val="0"/>
              </a:spcBef>
              <a:spcAft>
                <a:spcPts val="0"/>
              </a:spcAft>
              <a:buSzPts val="2400"/>
              <a:buFont typeface="Bebas Neue"/>
              <a:buNone/>
              <a:defRPr sz="2400">
                <a:latin typeface="Bebas Neue"/>
                <a:ea typeface="Bebas Neue"/>
                <a:cs typeface="Bebas Neue"/>
                <a:sym typeface="Bebas Neue"/>
              </a:defRPr>
            </a:lvl5pPr>
            <a:lvl6pPr lvl="5" rtl="0" algn="ctr">
              <a:lnSpc>
                <a:spcPct val="100000"/>
              </a:lnSpc>
              <a:spcBef>
                <a:spcPts val="0"/>
              </a:spcBef>
              <a:spcAft>
                <a:spcPts val="0"/>
              </a:spcAft>
              <a:buSzPts val="2400"/>
              <a:buFont typeface="Bebas Neue"/>
              <a:buNone/>
              <a:defRPr sz="2400">
                <a:latin typeface="Bebas Neue"/>
                <a:ea typeface="Bebas Neue"/>
                <a:cs typeface="Bebas Neue"/>
                <a:sym typeface="Bebas Neue"/>
              </a:defRPr>
            </a:lvl6pPr>
            <a:lvl7pPr lvl="6" rtl="0" algn="ctr">
              <a:lnSpc>
                <a:spcPct val="100000"/>
              </a:lnSpc>
              <a:spcBef>
                <a:spcPts val="0"/>
              </a:spcBef>
              <a:spcAft>
                <a:spcPts val="0"/>
              </a:spcAft>
              <a:buSzPts val="2400"/>
              <a:buFont typeface="Bebas Neue"/>
              <a:buNone/>
              <a:defRPr sz="2400">
                <a:latin typeface="Bebas Neue"/>
                <a:ea typeface="Bebas Neue"/>
                <a:cs typeface="Bebas Neue"/>
                <a:sym typeface="Bebas Neue"/>
              </a:defRPr>
            </a:lvl7pPr>
            <a:lvl8pPr lvl="7" rtl="0" algn="ctr">
              <a:lnSpc>
                <a:spcPct val="100000"/>
              </a:lnSpc>
              <a:spcBef>
                <a:spcPts val="0"/>
              </a:spcBef>
              <a:spcAft>
                <a:spcPts val="0"/>
              </a:spcAft>
              <a:buSzPts val="2400"/>
              <a:buFont typeface="Bebas Neue"/>
              <a:buNone/>
              <a:defRPr sz="2400">
                <a:latin typeface="Bebas Neue"/>
                <a:ea typeface="Bebas Neue"/>
                <a:cs typeface="Bebas Neue"/>
                <a:sym typeface="Bebas Neue"/>
              </a:defRPr>
            </a:lvl8pPr>
            <a:lvl9pPr lvl="8" rtl="0" algn="ctr">
              <a:lnSpc>
                <a:spcPct val="100000"/>
              </a:lnSpc>
              <a:spcBef>
                <a:spcPts val="0"/>
              </a:spcBef>
              <a:spcAft>
                <a:spcPts val="0"/>
              </a:spcAft>
              <a:buSzPts val="2400"/>
              <a:buFont typeface="Bebas Neue"/>
              <a:buNone/>
              <a:defRPr sz="2400">
                <a:latin typeface="Bebas Neue"/>
                <a:ea typeface="Bebas Neue"/>
                <a:cs typeface="Bebas Neue"/>
                <a:sym typeface="Bebas Neue"/>
              </a:defRPr>
            </a:lvl9pPr>
          </a:lstStyle>
          <a:p/>
        </p:txBody>
      </p:sp>
      <p:sp>
        <p:nvSpPr>
          <p:cNvPr id="40" name="Google Shape;40;p5"/>
          <p:cNvSpPr txBox="1"/>
          <p:nvPr>
            <p:ph idx="4" type="subTitle"/>
          </p:nvPr>
        </p:nvSpPr>
        <p:spPr>
          <a:xfrm>
            <a:off x="1790769" y="3376925"/>
            <a:ext cx="2103600" cy="394500"/>
          </a:xfrm>
          <a:prstGeom prst="rect">
            <a:avLst/>
          </a:prstGeom>
        </p:spPr>
        <p:txBody>
          <a:bodyPr anchorCtr="0" anchor="b" bIns="91425" lIns="91425" spcFirstLastPara="1" rIns="91425" wrap="square" tIns="91425">
            <a:noAutofit/>
          </a:bodyPr>
          <a:lstStyle>
            <a:lvl1pPr lvl="0" rtl="0">
              <a:lnSpc>
                <a:spcPct val="100000"/>
              </a:lnSpc>
              <a:spcBef>
                <a:spcPts val="0"/>
              </a:spcBef>
              <a:spcAft>
                <a:spcPts val="0"/>
              </a:spcAft>
              <a:buSzPts val="2400"/>
              <a:buFont typeface="Bebas Neue"/>
              <a:buNone/>
              <a:defRPr sz="2000">
                <a:solidFill>
                  <a:schemeClr val="dk1"/>
                </a:solidFill>
                <a:latin typeface="Outfit SemiBold"/>
                <a:ea typeface="Outfit SemiBold"/>
                <a:cs typeface="Outfit SemiBold"/>
                <a:sym typeface="Outfit SemiBold"/>
              </a:defRPr>
            </a:lvl1pPr>
            <a:lvl2pPr lvl="1" rtl="0" algn="ctr">
              <a:lnSpc>
                <a:spcPct val="100000"/>
              </a:lnSpc>
              <a:spcBef>
                <a:spcPts val="0"/>
              </a:spcBef>
              <a:spcAft>
                <a:spcPts val="0"/>
              </a:spcAft>
              <a:buSzPts val="2400"/>
              <a:buFont typeface="Bebas Neue"/>
              <a:buNone/>
              <a:defRPr sz="2400">
                <a:latin typeface="Bebas Neue"/>
                <a:ea typeface="Bebas Neue"/>
                <a:cs typeface="Bebas Neue"/>
                <a:sym typeface="Bebas Neue"/>
              </a:defRPr>
            </a:lvl2pPr>
            <a:lvl3pPr lvl="2" rtl="0" algn="ctr">
              <a:lnSpc>
                <a:spcPct val="100000"/>
              </a:lnSpc>
              <a:spcBef>
                <a:spcPts val="0"/>
              </a:spcBef>
              <a:spcAft>
                <a:spcPts val="0"/>
              </a:spcAft>
              <a:buSzPts val="2400"/>
              <a:buFont typeface="Bebas Neue"/>
              <a:buNone/>
              <a:defRPr sz="2400">
                <a:latin typeface="Bebas Neue"/>
                <a:ea typeface="Bebas Neue"/>
                <a:cs typeface="Bebas Neue"/>
                <a:sym typeface="Bebas Neue"/>
              </a:defRPr>
            </a:lvl3pPr>
            <a:lvl4pPr lvl="3" rtl="0" algn="ctr">
              <a:lnSpc>
                <a:spcPct val="100000"/>
              </a:lnSpc>
              <a:spcBef>
                <a:spcPts val="0"/>
              </a:spcBef>
              <a:spcAft>
                <a:spcPts val="0"/>
              </a:spcAft>
              <a:buSzPts val="2400"/>
              <a:buFont typeface="Bebas Neue"/>
              <a:buNone/>
              <a:defRPr sz="2400">
                <a:latin typeface="Bebas Neue"/>
                <a:ea typeface="Bebas Neue"/>
                <a:cs typeface="Bebas Neue"/>
                <a:sym typeface="Bebas Neue"/>
              </a:defRPr>
            </a:lvl4pPr>
            <a:lvl5pPr lvl="4" rtl="0" algn="ctr">
              <a:lnSpc>
                <a:spcPct val="100000"/>
              </a:lnSpc>
              <a:spcBef>
                <a:spcPts val="0"/>
              </a:spcBef>
              <a:spcAft>
                <a:spcPts val="0"/>
              </a:spcAft>
              <a:buSzPts val="2400"/>
              <a:buFont typeface="Bebas Neue"/>
              <a:buNone/>
              <a:defRPr sz="2400">
                <a:latin typeface="Bebas Neue"/>
                <a:ea typeface="Bebas Neue"/>
                <a:cs typeface="Bebas Neue"/>
                <a:sym typeface="Bebas Neue"/>
              </a:defRPr>
            </a:lvl5pPr>
            <a:lvl6pPr lvl="5" rtl="0" algn="ctr">
              <a:lnSpc>
                <a:spcPct val="100000"/>
              </a:lnSpc>
              <a:spcBef>
                <a:spcPts val="0"/>
              </a:spcBef>
              <a:spcAft>
                <a:spcPts val="0"/>
              </a:spcAft>
              <a:buSzPts val="2400"/>
              <a:buFont typeface="Bebas Neue"/>
              <a:buNone/>
              <a:defRPr sz="2400">
                <a:latin typeface="Bebas Neue"/>
                <a:ea typeface="Bebas Neue"/>
                <a:cs typeface="Bebas Neue"/>
                <a:sym typeface="Bebas Neue"/>
              </a:defRPr>
            </a:lvl6pPr>
            <a:lvl7pPr lvl="6" rtl="0" algn="ctr">
              <a:lnSpc>
                <a:spcPct val="100000"/>
              </a:lnSpc>
              <a:spcBef>
                <a:spcPts val="0"/>
              </a:spcBef>
              <a:spcAft>
                <a:spcPts val="0"/>
              </a:spcAft>
              <a:buSzPts val="2400"/>
              <a:buFont typeface="Bebas Neue"/>
              <a:buNone/>
              <a:defRPr sz="2400">
                <a:latin typeface="Bebas Neue"/>
                <a:ea typeface="Bebas Neue"/>
                <a:cs typeface="Bebas Neue"/>
                <a:sym typeface="Bebas Neue"/>
              </a:defRPr>
            </a:lvl7pPr>
            <a:lvl8pPr lvl="7" rtl="0" algn="ctr">
              <a:lnSpc>
                <a:spcPct val="100000"/>
              </a:lnSpc>
              <a:spcBef>
                <a:spcPts val="0"/>
              </a:spcBef>
              <a:spcAft>
                <a:spcPts val="0"/>
              </a:spcAft>
              <a:buSzPts val="2400"/>
              <a:buFont typeface="Bebas Neue"/>
              <a:buNone/>
              <a:defRPr sz="2400">
                <a:latin typeface="Bebas Neue"/>
                <a:ea typeface="Bebas Neue"/>
                <a:cs typeface="Bebas Neue"/>
                <a:sym typeface="Bebas Neue"/>
              </a:defRPr>
            </a:lvl8pPr>
            <a:lvl9pPr lvl="8" rtl="0" algn="ctr">
              <a:lnSpc>
                <a:spcPct val="100000"/>
              </a:lnSpc>
              <a:spcBef>
                <a:spcPts val="0"/>
              </a:spcBef>
              <a:spcAft>
                <a:spcPts val="0"/>
              </a:spcAft>
              <a:buSzPts val="2400"/>
              <a:buFont typeface="Bebas Neue"/>
              <a:buNone/>
              <a:defRPr sz="2400">
                <a:latin typeface="Bebas Neue"/>
                <a:ea typeface="Bebas Neue"/>
                <a:cs typeface="Bebas Neue"/>
                <a:sym typeface="Bebas Neue"/>
              </a:defRPr>
            </a:lvl9pPr>
          </a:lstStyle>
          <a:p/>
        </p:txBody>
      </p:sp>
      <p:grpSp>
        <p:nvGrpSpPr>
          <p:cNvPr id="41" name="Google Shape;41;p5"/>
          <p:cNvGrpSpPr/>
          <p:nvPr/>
        </p:nvGrpSpPr>
        <p:grpSpPr>
          <a:xfrm>
            <a:off x="270528" y="400741"/>
            <a:ext cx="9034175" cy="4917864"/>
            <a:chOff x="270528" y="400741"/>
            <a:chExt cx="9034175" cy="4917864"/>
          </a:xfrm>
        </p:grpSpPr>
        <p:sp>
          <p:nvSpPr>
            <p:cNvPr id="42" name="Google Shape;42;p5"/>
            <p:cNvSpPr/>
            <p:nvPr/>
          </p:nvSpPr>
          <p:spPr>
            <a:xfrm rot="10800000">
              <a:off x="470825" y="3695216"/>
              <a:ext cx="484800" cy="484800"/>
            </a:xfrm>
            <a:prstGeom prst="ellipse">
              <a:avLst/>
            </a:prstGeom>
            <a:solidFill>
              <a:srgbClr val="B7B7B7">
                <a:alpha val="5119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 name="Google Shape;43;p5"/>
            <p:cNvSpPr/>
            <p:nvPr/>
          </p:nvSpPr>
          <p:spPr>
            <a:xfrm rot="6754164">
              <a:off x="403324" y="4321301"/>
              <a:ext cx="864508" cy="864508"/>
            </a:xfrm>
            <a:prstGeom prst="chord">
              <a:avLst>
                <a:gd fmla="val 2700000" name="adj1"/>
                <a:gd fmla="val 16200000" name="adj2"/>
              </a:avLst>
            </a:prstGeom>
            <a:solidFill>
              <a:srgbClr val="B7B7B7">
                <a:alpha val="5119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 name="Google Shape;44;p5"/>
            <p:cNvSpPr/>
            <p:nvPr/>
          </p:nvSpPr>
          <p:spPr>
            <a:xfrm rot="1354164">
              <a:off x="8307399" y="866551"/>
              <a:ext cx="864508" cy="864508"/>
            </a:xfrm>
            <a:prstGeom prst="chord">
              <a:avLst>
                <a:gd fmla="val 2700000" name="adj1"/>
                <a:gd fmla="val 16200000" name="adj2"/>
              </a:avLst>
            </a:prstGeom>
            <a:solidFill>
              <a:srgbClr val="B7B7B7">
                <a:alpha val="5119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 name="Google Shape;45;p5"/>
            <p:cNvSpPr/>
            <p:nvPr/>
          </p:nvSpPr>
          <p:spPr>
            <a:xfrm rot="10800000">
              <a:off x="7984225" y="400741"/>
              <a:ext cx="484800" cy="484800"/>
            </a:xfrm>
            <a:prstGeom prst="ellipse">
              <a:avLst/>
            </a:prstGeom>
            <a:solidFill>
              <a:srgbClr val="B7B7B7">
                <a:alpha val="5119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46" name="Shape 46"/>
        <p:cNvGrpSpPr/>
        <p:nvPr/>
      </p:nvGrpSpPr>
      <p:grpSpPr>
        <a:xfrm>
          <a:off x="0" y="0"/>
          <a:ext cx="0" cy="0"/>
          <a:chOff x="0" y="0"/>
          <a:chExt cx="0" cy="0"/>
        </a:xfrm>
      </p:grpSpPr>
      <p:sp>
        <p:nvSpPr>
          <p:cNvPr id="47" name="Google Shape;47;p6"/>
          <p:cNvSpPr/>
          <p:nvPr/>
        </p:nvSpPr>
        <p:spPr>
          <a:xfrm>
            <a:off x="236400" y="222750"/>
            <a:ext cx="8671200" cy="4698000"/>
          </a:xfrm>
          <a:prstGeom prst="roundRect">
            <a:avLst>
              <a:gd fmla="val 2821" name="adj"/>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 name="Google Shape;48;p6"/>
          <p:cNvSpPr txBox="1"/>
          <p:nvPr>
            <p:ph type="title"/>
          </p:nvPr>
        </p:nvSpPr>
        <p:spPr>
          <a:xfrm>
            <a:off x="720000" y="539500"/>
            <a:ext cx="7704000" cy="572700"/>
          </a:xfrm>
          <a:prstGeom prst="rect">
            <a:avLst/>
          </a:prstGeom>
        </p:spPr>
        <p:txBody>
          <a:bodyPr anchorCtr="0" anchor="t" bIns="91425" lIns="91425" spcFirstLastPara="1" rIns="91425" wrap="square" tIns="91425">
            <a:noAutofit/>
          </a:bodyPr>
          <a:lstStyle>
            <a:lvl1pPr lvl="0" rtl="0">
              <a:spcBef>
                <a:spcPts val="0"/>
              </a:spcBef>
              <a:spcAft>
                <a:spcPts val="0"/>
              </a:spcAft>
              <a:buSzPts val="3500"/>
              <a:buNone/>
              <a:defRPr>
                <a:latin typeface="Outfit SemiBold"/>
                <a:ea typeface="Outfit SemiBold"/>
                <a:cs typeface="Outfit SemiBold"/>
                <a:sym typeface="Outfit SemiBold"/>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p:txBody>
      </p:sp>
      <p:grpSp>
        <p:nvGrpSpPr>
          <p:cNvPr id="49" name="Google Shape;49;p6"/>
          <p:cNvGrpSpPr/>
          <p:nvPr/>
        </p:nvGrpSpPr>
        <p:grpSpPr>
          <a:xfrm>
            <a:off x="-66705" y="14519"/>
            <a:ext cx="8739883" cy="3200359"/>
            <a:chOff x="-66705" y="14519"/>
            <a:chExt cx="8739883" cy="3200359"/>
          </a:xfrm>
        </p:grpSpPr>
        <p:sp>
          <p:nvSpPr>
            <p:cNvPr id="50" name="Google Shape;50;p6"/>
            <p:cNvSpPr/>
            <p:nvPr/>
          </p:nvSpPr>
          <p:spPr>
            <a:xfrm rot="-9446074">
              <a:off x="34037" y="2029345"/>
              <a:ext cx="655916" cy="655916"/>
            </a:xfrm>
            <a:prstGeom prst="chord">
              <a:avLst>
                <a:gd fmla="val 2700000" name="adj1"/>
                <a:gd fmla="val 16200000" name="adj2"/>
              </a:avLst>
            </a:prstGeom>
            <a:solidFill>
              <a:srgbClr val="B7B7B7">
                <a:alpha val="5119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 name="Google Shape;51;p6"/>
            <p:cNvSpPr/>
            <p:nvPr/>
          </p:nvSpPr>
          <p:spPr>
            <a:xfrm rot="5400000">
              <a:off x="416160" y="2939177"/>
              <a:ext cx="275700" cy="275700"/>
            </a:xfrm>
            <a:prstGeom prst="ellipse">
              <a:avLst/>
            </a:prstGeom>
            <a:solidFill>
              <a:srgbClr val="B7B7B7">
                <a:alpha val="5119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2" name="Google Shape;52;p6"/>
            <p:cNvSpPr/>
            <p:nvPr/>
          </p:nvSpPr>
          <p:spPr>
            <a:xfrm>
              <a:off x="8188378" y="348310"/>
              <a:ext cx="484800" cy="484800"/>
            </a:xfrm>
            <a:prstGeom prst="ellipse">
              <a:avLst/>
            </a:prstGeom>
            <a:solidFill>
              <a:srgbClr val="B7B7B7">
                <a:alpha val="5119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3" name="Google Shape;53;p6"/>
            <p:cNvSpPr/>
            <p:nvPr/>
          </p:nvSpPr>
          <p:spPr>
            <a:xfrm rot="-4045311">
              <a:off x="7622241" y="82711"/>
              <a:ext cx="443816" cy="443816"/>
            </a:xfrm>
            <a:prstGeom prst="chord">
              <a:avLst>
                <a:gd fmla="val 2700000" name="adj1"/>
                <a:gd fmla="val 16200000" name="adj2"/>
              </a:avLst>
            </a:prstGeom>
            <a:solidFill>
              <a:srgbClr val="B7B7B7">
                <a:alpha val="5119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54" name="Shape 54"/>
        <p:cNvGrpSpPr/>
        <p:nvPr/>
      </p:nvGrpSpPr>
      <p:grpSpPr>
        <a:xfrm>
          <a:off x="0" y="0"/>
          <a:ext cx="0" cy="0"/>
          <a:chOff x="0" y="0"/>
          <a:chExt cx="0" cy="0"/>
        </a:xfrm>
      </p:grpSpPr>
      <p:sp>
        <p:nvSpPr>
          <p:cNvPr id="55" name="Google Shape;55;p7"/>
          <p:cNvSpPr/>
          <p:nvPr/>
        </p:nvSpPr>
        <p:spPr>
          <a:xfrm>
            <a:off x="236400" y="222750"/>
            <a:ext cx="8671200" cy="4698000"/>
          </a:xfrm>
          <a:prstGeom prst="roundRect">
            <a:avLst>
              <a:gd fmla="val 2821" name="adj"/>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6" name="Google Shape;56;p7"/>
          <p:cNvSpPr txBox="1"/>
          <p:nvPr>
            <p:ph type="title"/>
          </p:nvPr>
        </p:nvSpPr>
        <p:spPr>
          <a:xfrm>
            <a:off x="716550" y="1301500"/>
            <a:ext cx="4294800" cy="572700"/>
          </a:xfrm>
          <a:prstGeom prst="rect">
            <a:avLst/>
          </a:prstGeom>
        </p:spPr>
        <p:txBody>
          <a:bodyPr anchorCtr="0" anchor="t" bIns="91425" lIns="91425" spcFirstLastPara="1" rIns="91425" wrap="square" tIns="91425">
            <a:noAutofit/>
          </a:bodyPr>
          <a:lstStyle>
            <a:lvl1pPr lvl="0"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p:txBody>
      </p:sp>
      <p:sp>
        <p:nvSpPr>
          <p:cNvPr id="57" name="Google Shape;57;p7"/>
          <p:cNvSpPr/>
          <p:nvPr>
            <p:ph idx="2" type="pic"/>
          </p:nvPr>
        </p:nvSpPr>
        <p:spPr>
          <a:xfrm>
            <a:off x="5926075" y="539550"/>
            <a:ext cx="2504700" cy="4064400"/>
          </a:xfrm>
          <a:prstGeom prst="roundRect">
            <a:avLst>
              <a:gd fmla="val 16667" name="adj"/>
            </a:avLst>
          </a:prstGeom>
          <a:noFill/>
          <a:ln>
            <a:noFill/>
          </a:ln>
        </p:spPr>
      </p:sp>
      <p:grpSp>
        <p:nvGrpSpPr>
          <p:cNvPr id="58" name="Google Shape;58;p7"/>
          <p:cNvGrpSpPr/>
          <p:nvPr/>
        </p:nvGrpSpPr>
        <p:grpSpPr>
          <a:xfrm>
            <a:off x="268125" y="293975"/>
            <a:ext cx="3541425" cy="5034957"/>
            <a:chOff x="268125" y="293975"/>
            <a:chExt cx="3541425" cy="5034957"/>
          </a:xfrm>
        </p:grpSpPr>
        <p:sp>
          <p:nvSpPr>
            <p:cNvPr id="59" name="Google Shape;59;p7"/>
            <p:cNvSpPr/>
            <p:nvPr/>
          </p:nvSpPr>
          <p:spPr>
            <a:xfrm>
              <a:off x="3286350" y="293975"/>
              <a:ext cx="523200" cy="523200"/>
            </a:xfrm>
            <a:prstGeom prst="ellipse">
              <a:avLst/>
            </a:prstGeom>
            <a:solidFill>
              <a:srgbClr val="B7B7B7">
                <a:alpha val="5119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0" name="Google Shape;60;p7"/>
            <p:cNvSpPr/>
            <p:nvPr/>
          </p:nvSpPr>
          <p:spPr>
            <a:xfrm rot="6753469">
              <a:off x="399017" y="4345624"/>
              <a:ext cx="852416" cy="852416"/>
            </a:xfrm>
            <a:prstGeom prst="chord">
              <a:avLst>
                <a:gd fmla="val 2700000" name="adj1"/>
                <a:gd fmla="val 16200000" name="adj2"/>
              </a:avLst>
            </a:prstGeom>
            <a:solidFill>
              <a:srgbClr val="B7B7B7">
                <a:alpha val="5119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61" name="Google Shape;61;p7"/>
          <p:cNvSpPr txBox="1"/>
          <p:nvPr>
            <p:ph idx="1" type="body"/>
          </p:nvPr>
        </p:nvSpPr>
        <p:spPr>
          <a:xfrm>
            <a:off x="716550" y="1999150"/>
            <a:ext cx="4294800" cy="1905300"/>
          </a:xfrm>
          <a:prstGeom prst="rect">
            <a:avLst/>
          </a:prstGeom>
        </p:spPr>
        <p:txBody>
          <a:bodyPr anchorCtr="0" anchor="t" bIns="91425" lIns="91425" spcFirstLastPara="1" rIns="91425" wrap="square" tIns="91425">
            <a:noAutofit/>
          </a:bodyPr>
          <a:lstStyle>
            <a:lvl1pPr indent="-317500" lvl="0" marL="457200" rtl="0">
              <a:lnSpc>
                <a:spcPct val="100000"/>
              </a:lnSpc>
              <a:spcBef>
                <a:spcPts val="0"/>
              </a:spcBef>
              <a:spcAft>
                <a:spcPts val="0"/>
              </a:spcAft>
              <a:buSzPts val="1400"/>
              <a:buFont typeface="Outfit Light"/>
              <a:buChar char="●"/>
              <a:defRPr/>
            </a:lvl1pPr>
            <a:lvl2pPr indent="-317500" lvl="1" marL="914400" rtl="0">
              <a:lnSpc>
                <a:spcPct val="115000"/>
              </a:lnSpc>
              <a:spcBef>
                <a:spcPts val="0"/>
              </a:spcBef>
              <a:spcAft>
                <a:spcPts val="0"/>
              </a:spcAft>
              <a:buSzPts val="1400"/>
              <a:buFont typeface="Outfit Light"/>
              <a:buChar char="○"/>
              <a:defRPr/>
            </a:lvl2pPr>
            <a:lvl3pPr indent="-317500" lvl="2" marL="1371600" rtl="0">
              <a:lnSpc>
                <a:spcPct val="115000"/>
              </a:lnSpc>
              <a:spcBef>
                <a:spcPts val="1600"/>
              </a:spcBef>
              <a:spcAft>
                <a:spcPts val="0"/>
              </a:spcAft>
              <a:buSzPts val="1400"/>
              <a:buFont typeface="Outfit Light"/>
              <a:buChar char="■"/>
              <a:defRPr/>
            </a:lvl3pPr>
            <a:lvl4pPr indent="-317500" lvl="3" marL="1828800" rtl="0">
              <a:lnSpc>
                <a:spcPct val="115000"/>
              </a:lnSpc>
              <a:spcBef>
                <a:spcPts val="1600"/>
              </a:spcBef>
              <a:spcAft>
                <a:spcPts val="0"/>
              </a:spcAft>
              <a:buSzPts val="1400"/>
              <a:buFont typeface="Outfit Light"/>
              <a:buChar char="●"/>
              <a:defRPr/>
            </a:lvl4pPr>
            <a:lvl5pPr indent="-317500" lvl="4" marL="2286000" rtl="0">
              <a:lnSpc>
                <a:spcPct val="115000"/>
              </a:lnSpc>
              <a:spcBef>
                <a:spcPts val="1600"/>
              </a:spcBef>
              <a:spcAft>
                <a:spcPts val="0"/>
              </a:spcAft>
              <a:buSzPts val="1400"/>
              <a:buFont typeface="Outfit Light"/>
              <a:buChar char="○"/>
              <a:defRPr/>
            </a:lvl5pPr>
            <a:lvl6pPr indent="-317500" lvl="5" marL="2743200" rtl="0">
              <a:lnSpc>
                <a:spcPct val="115000"/>
              </a:lnSpc>
              <a:spcBef>
                <a:spcPts val="1600"/>
              </a:spcBef>
              <a:spcAft>
                <a:spcPts val="0"/>
              </a:spcAft>
              <a:buSzPts val="1400"/>
              <a:buFont typeface="Outfit Light"/>
              <a:buChar char="■"/>
              <a:defRPr/>
            </a:lvl6pPr>
            <a:lvl7pPr indent="-317500" lvl="6" marL="3200400" rtl="0">
              <a:lnSpc>
                <a:spcPct val="115000"/>
              </a:lnSpc>
              <a:spcBef>
                <a:spcPts val="1600"/>
              </a:spcBef>
              <a:spcAft>
                <a:spcPts val="0"/>
              </a:spcAft>
              <a:buSzPts val="1400"/>
              <a:buFont typeface="Outfit Light"/>
              <a:buChar char="●"/>
              <a:defRPr/>
            </a:lvl7pPr>
            <a:lvl8pPr indent="-317500" lvl="7" marL="3657600" rtl="0">
              <a:lnSpc>
                <a:spcPct val="115000"/>
              </a:lnSpc>
              <a:spcBef>
                <a:spcPts val="1600"/>
              </a:spcBef>
              <a:spcAft>
                <a:spcPts val="0"/>
              </a:spcAft>
              <a:buSzPts val="1400"/>
              <a:buFont typeface="Outfit Light"/>
              <a:buChar char="○"/>
              <a:defRPr/>
            </a:lvl8pPr>
            <a:lvl9pPr indent="-317500" lvl="8" marL="4114800" rtl="0">
              <a:lnSpc>
                <a:spcPct val="115000"/>
              </a:lnSpc>
              <a:spcBef>
                <a:spcPts val="1600"/>
              </a:spcBef>
              <a:spcAft>
                <a:spcPts val="1600"/>
              </a:spcAft>
              <a:buSzPts val="1400"/>
              <a:buFont typeface="Outfit Light"/>
              <a:buChar char="■"/>
              <a:defRPr/>
            </a:lvl9pPr>
          </a:lstStyle>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62" name="Shape 62"/>
        <p:cNvGrpSpPr/>
        <p:nvPr/>
      </p:nvGrpSpPr>
      <p:grpSpPr>
        <a:xfrm>
          <a:off x="0" y="0"/>
          <a:ext cx="0" cy="0"/>
          <a:chOff x="0" y="0"/>
          <a:chExt cx="0" cy="0"/>
        </a:xfrm>
      </p:grpSpPr>
      <p:sp>
        <p:nvSpPr>
          <p:cNvPr id="63" name="Google Shape;63;p8"/>
          <p:cNvSpPr/>
          <p:nvPr/>
        </p:nvSpPr>
        <p:spPr>
          <a:xfrm>
            <a:off x="236400" y="222750"/>
            <a:ext cx="8671200" cy="4698000"/>
          </a:xfrm>
          <a:prstGeom prst="roundRect">
            <a:avLst>
              <a:gd fmla="val 2821" name="adj"/>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4" name="Google Shape;64;p8"/>
          <p:cNvSpPr/>
          <p:nvPr/>
        </p:nvSpPr>
        <p:spPr>
          <a:xfrm rot="-5400000">
            <a:off x="757338" y="-490090"/>
            <a:ext cx="1497900" cy="1497900"/>
          </a:xfrm>
          <a:prstGeom prst="chord">
            <a:avLst>
              <a:gd fmla="val 5220805" name="adj1"/>
              <a:gd fmla="val 16371833" name="adj2"/>
            </a:avLst>
          </a:prstGeom>
          <a:solidFill>
            <a:srgbClr val="B7B7B7">
              <a:alpha val="5119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5" name="Google Shape;65;p8"/>
          <p:cNvSpPr txBox="1"/>
          <p:nvPr>
            <p:ph type="title"/>
          </p:nvPr>
        </p:nvSpPr>
        <p:spPr>
          <a:xfrm>
            <a:off x="713225" y="1307100"/>
            <a:ext cx="5109900" cy="2529300"/>
          </a:xfrm>
          <a:prstGeom prst="rect">
            <a:avLst/>
          </a:prstGeom>
        </p:spPr>
        <p:txBody>
          <a:bodyPr anchorCtr="0" anchor="ctr" bIns="91425" lIns="91425" spcFirstLastPara="1" rIns="91425" wrap="square" tIns="91425">
            <a:noAutofit/>
          </a:bodyPr>
          <a:lstStyle>
            <a:lvl1pPr lvl="0">
              <a:lnSpc>
                <a:spcPct val="80000"/>
              </a:lnSpc>
              <a:spcBef>
                <a:spcPts val="0"/>
              </a:spcBef>
              <a:spcAft>
                <a:spcPts val="0"/>
              </a:spcAft>
              <a:buSzPts val="4800"/>
              <a:buNone/>
              <a:defRPr sz="83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66" name="Shape 66"/>
        <p:cNvGrpSpPr/>
        <p:nvPr/>
      </p:nvGrpSpPr>
      <p:grpSpPr>
        <a:xfrm>
          <a:off x="0" y="0"/>
          <a:ext cx="0" cy="0"/>
          <a:chOff x="0" y="0"/>
          <a:chExt cx="0" cy="0"/>
        </a:xfrm>
      </p:grpSpPr>
      <p:sp>
        <p:nvSpPr>
          <p:cNvPr id="67" name="Google Shape;67;p9"/>
          <p:cNvSpPr/>
          <p:nvPr/>
        </p:nvSpPr>
        <p:spPr>
          <a:xfrm>
            <a:off x="236400" y="222750"/>
            <a:ext cx="8671200" cy="4698000"/>
          </a:xfrm>
          <a:prstGeom prst="roundRect">
            <a:avLst>
              <a:gd fmla="val 2821" name="adj"/>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8" name="Google Shape;68;p9"/>
          <p:cNvSpPr txBox="1"/>
          <p:nvPr>
            <p:ph type="title"/>
          </p:nvPr>
        </p:nvSpPr>
        <p:spPr>
          <a:xfrm>
            <a:off x="720000" y="539500"/>
            <a:ext cx="7704000" cy="572700"/>
          </a:xfrm>
          <a:prstGeom prst="rect">
            <a:avLst/>
          </a:prstGeom>
        </p:spPr>
        <p:txBody>
          <a:bodyPr anchorCtr="0" anchor="t" bIns="91425" lIns="91425" spcFirstLastPara="1" rIns="91425" wrap="square" tIns="91425">
            <a:noAutofit/>
          </a:bodyPr>
          <a:lstStyle>
            <a:lvl1pPr lvl="0"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p:txBody>
      </p:sp>
      <p:sp>
        <p:nvSpPr>
          <p:cNvPr id="69" name="Google Shape;69;p9"/>
          <p:cNvSpPr txBox="1"/>
          <p:nvPr>
            <p:ph idx="1" type="subTitle"/>
          </p:nvPr>
        </p:nvSpPr>
        <p:spPr>
          <a:xfrm>
            <a:off x="3889515" y="1587400"/>
            <a:ext cx="3075900" cy="2837400"/>
          </a:xfrm>
          <a:prstGeom prst="rect">
            <a:avLst/>
          </a:prstGeom>
        </p:spPr>
        <p:txBody>
          <a:bodyPr anchorCtr="0" anchor="t" bIns="91425" lIns="91425" spcFirstLastPara="1" rIns="91425" wrap="square" tIns="91425">
            <a:noAutofit/>
          </a:bodyPr>
          <a:lstStyle>
            <a:lvl1pPr lvl="0" rtl="0">
              <a:lnSpc>
                <a:spcPct val="100000"/>
              </a:lnSpc>
              <a:spcBef>
                <a:spcPts val="0"/>
              </a:spcBef>
              <a:spcAft>
                <a:spcPts val="0"/>
              </a:spcAft>
              <a:buSzPts val="1400"/>
              <a:buNone/>
              <a:defRPr b="0"/>
            </a:lvl1pPr>
            <a:lvl2pPr lvl="1" rtl="0" algn="ctr">
              <a:lnSpc>
                <a:spcPct val="100000"/>
              </a:lnSpc>
              <a:spcBef>
                <a:spcPts val="0"/>
              </a:spcBef>
              <a:spcAft>
                <a:spcPts val="0"/>
              </a:spcAft>
              <a:buSzPts val="1400"/>
              <a:buNone/>
              <a:defRPr/>
            </a:lvl2pPr>
            <a:lvl3pPr lvl="2" rtl="0" algn="ctr">
              <a:lnSpc>
                <a:spcPct val="100000"/>
              </a:lnSpc>
              <a:spcBef>
                <a:spcPts val="0"/>
              </a:spcBef>
              <a:spcAft>
                <a:spcPts val="0"/>
              </a:spcAft>
              <a:buSzPts val="1400"/>
              <a:buNone/>
              <a:defRPr/>
            </a:lvl3pPr>
            <a:lvl4pPr lvl="3" rtl="0" algn="ctr">
              <a:lnSpc>
                <a:spcPct val="100000"/>
              </a:lnSpc>
              <a:spcBef>
                <a:spcPts val="0"/>
              </a:spcBef>
              <a:spcAft>
                <a:spcPts val="0"/>
              </a:spcAft>
              <a:buSzPts val="1400"/>
              <a:buNone/>
              <a:defRPr/>
            </a:lvl4pPr>
            <a:lvl5pPr lvl="4" rtl="0" algn="ctr">
              <a:lnSpc>
                <a:spcPct val="100000"/>
              </a:lnSpc>
              <a:spcBef>
                <a:spcPts val="0"/>
              </a:spcBef>
              <a:spcAft>
                <a:spcPts val="0"/>
              </a:spcAft>
              <a:buSzPts val="1400"/>
              <a:buNone/>
              <a:defRPr/>
            </a:lvl5pPr>
            <a:lvl6pPr lvl="5" rtl="0" algn="ctr">
              <a:lnSpc>
                <a:spcPct val="100000"/>
              </a:lnSpc>
              <a:spcBef>
                <a:spcPts val="0"/>
              </a:spcBef>
              <a:spcAft>
                <a:spcPts val="0"/>
              </a:spcAft>
              <a:buSzPts val="1400"/>
              <a:buNone/>
              <a:defRPr/>
            </a:lvl6pPr>
            <a:lvl7pPr lvl="6" rtl="0" algn="ctr">
              <a:lnSpc>
                <a:spcPct val="100000"/>
              </a:lnSpc>
              <a:spcBef>
                <a:spcPts val="0"/>
              </a:spcBef>
              <a:spcAft>
                <a:spcPts val="0"/>
              </a:spcAft>
              <a:buSzPts val="1400"/>
              <a:buNone/>
              <a:defRPr/>
            </a:lvl7pPr>
            <a:lvl8pPr lvl="7" rtl="0" algn="ctr">
              <a:lnSpc>
                <a:spcPct val="100000"/>
              </a:lnSpc>
              <a:spcBef>
                <a:spcPts val="0"/>
              </a:spcBef>
              <a:spcAft>
                <a:spcPts val="0"/>
              </a:spcAft>
              <a:buSzPts val="1400"/>
              <a:buNone/>
              <a:defRPr/>
            </a:lvl8pPr>
            <a:lvl9pPr lvl="8" rtl="0" algn="ctr">
              <a:lnSpc>
                <a:spcPct val="100000"/>
              </a:lnSpc>
              <a:spcBef>
                <a:spcPts val="0"/>
              </a:spcBef>
              <a:spcAft>
                <a:spcPts val="0"/>
              </a:spcAft>
              <a:buSzPts val="1400"/>
              <a:buNone/>
              <a:defRPr/>
            </a:lvl9pPr>
          </a:lstStyle>
          <a:p/>
        </p:txBody>
      </p:sp>
      <p:sp>
        <p:nvSpPr>
          <p:cNvPr id="70" name="Google Shape;70;p9"/>
          <p:cNvSpPr txBox="1"/>
          <p:nvPr>
            <p:ph idx="2" type="subTitle"/>
          </p:nvPr>
        </p:nvSpPr>
        <p:spPr>
          <a:xfrm>
            <a:off x="713450" y="1587400"/>
            <a:ext cx="3075900" cy="2837400"/>
          </a:xfrm>
          <a:prstGeom prst="rect">
            <a:avLst/>
          </a:prstGeom>
        </p:spPr>
        <p:txBody>
          <a:bodyPr anchorCtr="0" anchor="t" bIns="91425" lIns="91425" spcFirstLastPara="1" rIns="91425" wrap="square" tIns="91425">
            <a:noAutofit/>
          </a:bodyPr>
          <a:lstStyle>
            <a:lvl1pPr lvl="0" rtl="0">
              <a:lnSpc>
                <a:spcPct val="100000"/>
              </a:lnSpc>
              <a:spcBef>
                <a:spcPts val="0"/>
              </a:spcBef>
              <a:spcAft>
                <a:spcPts val="0"/>
              </a:spcAft>
              <a:buSzPts val="1400"/>
              <a:buNone/>
              <a:defRPr b="0"/>
            </a:lvl1pPr>
            <a:lvl2pPr lvl="1" rtl="0" algn="ctr">
              <a:lnSpc>
                <a:spcPct val="100000"/>
              </a:lnSpc>
              <a:spcBef>
                <a:spcPts val="0"/>
              </a:spcBef>
              <a:spcAft>
                <a:spcPts val="0"/>
              </a:spcAft>
              <a:buSzPts val="1400"/>
              <a:buNone/>
              <a:defRPr/>
            </a:lvl2pPr>
            <a:lvl3pPr lvl="2" rtl="0" algn="ctr">
              <a:lnSpc>
                <a:spcPct val="100000"/>
              </a:lnSpc>
              <a:spcBef>
                <a:spcPts val="0"/>
              </a:spcBef>
              <a:spcAft>
                <a:spcPts val="0"/>
              </a:spcAft>
              <a:buSzPts val="1400"/>
              <a:buNone/>
              <a:defRPr/>
            </a:lvl3pPr>
            <a:lvl4pPr lvl="3" rtl="0" algn="ctr">
              <a:lnSpc>
                <a:spcPct val="100000"/>
              </a:lnSpc>
              <a:spcBef>
                <a:spcPts val="0"/>
              </a:spcBef>
              <a:spcAft>
                <a:spcPts val="0"/>
              </a:spcAft>
              <a:buSzPts val="1400"/>
              <a:buNone/>
              <a:defRPr/>
            </a:lvl4pPr>
            <a:lvl5pPr lvl="4" rtl="0" algn="ctr">
              <a:lnSpc>
                <a:spcPct val="100000"/>
              </a:lnSpc>
              <a:spcBef>
                <a:spcPts val="0"/>
              </a:spcBef>
              <a:spcAft>
                <a:spcPts val="0"/>
              </a:spcAft>
              <a:buSzPts val="1400"/>
              <a:buNone/>
              <a:defRPr/>
            </a:lvl5pPr>
            <a:lvl6pPr lvl="5" rtl="0" algn="ctr">
              <a:lnSpc>
                <a:spcPct val="100000"/>
              </a:lnSpc>
              <a:spcBef>
                <a:spcPts val="0"/>
              </a:spcBef>
              <a:spcAft>
                <a:spcPts val="0"/>
              </a:spcAft>
              <a:buSzPts val="1400"/>
              <a:buNone/>
              <a:defRPr/>
            </a:lvl6pPr>
            <a:lvl7pPr lvl="6" rtl="0" algn="ctr">
              <a:lnSpc>
                <a:spcPct val="100000"/>
              </a:lnSpc>
              <a:spcBef>
                <a:spcPts val="0"/>
              </a:spcBef>
              <a:spcAft>
                <a:spcPts val="0"/>
              </a:spcAft>
              <a:buSzPts val="1400"/>
              <a:buNone/>
              <a:defRPr/>
            </a:lvl7pPr>
            <a:lvl8pPr lvl="7" rtl="0" algn="ctr">
              <a:lnSpc>
                <a:spcPct val="100000"/>
              </a:lnSpc>
              <a:spcBef>
                <a:spcPts val="0"/>
              </a:spcBef>
              <a:spcAft>
                <a:spcPts val="0"/>
              </a:spcAft>
              <a:buSzPts val="1400"/>
              <a:buNone/>
              <a:defRPr/>
            </a:lvl8pPr>
            <a:lvl9pPr lvl="8" rtl="0" algn="ctr">
              <a:lnSpc>
                <a:spcPct val="100000"/>
              </a:lnSpc>
              <a:spcBef>
                <a:spcPts val="0"/>
              </a:spcBef>
              <a:spcAft>
                <a:spcPts val="0"/>
              </a:spcAft>
              <a:buSzPts val="1400"/>
              <a:buNone/>
              <a:defRPr/>
            </a:lvl9pPr>
          </a:lstStyle>
          <a:p/>
        </p:txBody>
      </p:sp>
      <p:grpSp>
        <p:nvGrpSpPr>
          <p:cNvPr id="71" name="Google Shape;71;p9"/>
          <p:cNvGrpSpPr/>
          <p:nvPr/>
        </p:nvGrpSpPr>
        <p:grpSpPr>
          <a:xfrm>
            <a:off x="4226083" y="-24492"/>
            <a:ext cx="2388992" cy="5363457"/>
            <a:chOff x="4226083" y="-24492"/>
            <a:chExt cx="2388992" cy="5363457"/>
          </a:xfrm>
        </p:grpSpPr>
        <p:sp>
          <p:nvSpPr>
            <p:cNvPr id="72" name="Google Shape;72;p9"/>
            <p:cNvSpPr/>
            <p:nvPr/>
          </p:nvSpPr>
          <p:spPr>
            <a:xfrm>
              <a:off x="6394875" y="402325"/>
              <a:ext cx="220200" cy="220200"/>
            </a:xfrm>
            <a:prstGeom prst="ellipse">
              <a:avLst/>
            </a:prstGeom>
            <a:solidFill>
              <a:srgbClr val="B7B7B7">
                <a:alpha val="5119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3" name="Google Shape;73;p9"/>
            <p:cNvSpPr/>
            <p:nvPr/>
          </p:nvSpPr>
          <p:spPr>
            <a:xfrm rot="5400000">
              <a:off x="4226083" y="4486664"/>
              <a:ext cx="852300" cy="852300"/>
            </a:xfrm>
            <a:prstGeom prst="chord">
              <a:avLst>
                <a:gd fmla="val 5220805" name="adj1"/>
                <a:gd fmla="val 16371833" name="adj2"/>
              </a:avLst>
            </a:prstGeom>
            <a:solidFill>
              <a:srgbClr val="B7B7B7">
                <a:alpha val="5119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4" name="Google Shape;74;p9"/>
            <p:cNvSpPr/>
            <p:nvPr/>
          </p:nvSpPr>
          <p:spPr>
            <a:xfrm flipH="1" rot="5400000">
              <a:off x="5916578" y="-24492"/>
              <a:ext cx="491400" cy="491400"/>
            </a:xfrm>
            <a:prstGeom prst="chord">
              <a:avLst>
                <a:gd fmla="val 5220805" name="adj1"/>
                <a:gd fmla="val 16371833" name="adj2"/>
              </a:avLst>
            </a:prstGeom>
            <a:solidFill>
              <a:srgbClr val="B7B7B7">
                <a:alpha val="5119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75" name="Shape 75"/>
        <p:cNvGrpSpPr/>
        <p:nvPr/>
      </p:nvGrpSpPr>
      <p:grpSpPr>
        <a:xfrm>
          <a:off x="0" y="0"/>
          <a:ext cx="0" cy="0"/>
          <a:chOff x="0" y="0"/>
          <a:chExt cx="0" cy="0"/>
        </a:xfrm>
      </p:grpSpPr>
      <p:sp>
        <p:nvSpPr>
          <p:cNvPr id="76" name="Google Shape;76;p10"/>
          <p:cNvSpPr txBox="1"/>
          <p:nvPr>
            <p:ph type="title"/>
          </p:nvPr>
        </p:nvSpPr>
        <p:spPr>
          <a:xfrm>
            <a:off x="713225" y="539500"/>
            <a:ext cx="3851700" cy="1242300"/>
          </a:xfrm>
          <a:prstGeom prst="rect">
            <a:avLst/>
          </a:prstGeom>
          <a:solidFill>
            <a:schemeClr val="lt2"/>
          </a:solidFill>
        </p:spPr>
        <p:txBody>
          <a:bodyPr anchorCtr="0" anchor="t" bIns="91425" lIns="91425" spcFirstLastPara="1" rIns="91425" wrap="square" tIns="91425">
            <a:noAutofit/>
          </a:bodyPr>
          <a:lstStyle>
            <a:lvl1pPr lvl="0" rtl="0">
              <a:spcBef>
                <a:spcPts val="0"/>
              </a:spcBef>
              <a:spcAft>
                <a:spcPts val="0"/>
              </a:spcAft>
              <a:buSzPts val="3500"/>
              <a:buNone/>
              <a:defRPr/>
            </a:lvl1pPr>
            <a:lvl2pPr lvl="1" rtl="0" algn="ctr">
              <a:spcBef>
                <a:spcPts val="0"/>
              </a:spcBef>
              <a:spcAft>
                <a:spcPts val="0"/>
              </a:spcAft>
              <a:buSzPts val="3500"/>
              <a:buNone/>
              <a:defRPr/>
            </a:lvl2pPr>
            <a:lvl3pPr lvl="2" rtl="0" algn="ctr">
              <a:spcBef>
                <a:spcPts val="0"/>
              </a:spcBef>
              <a:spcAft>
                <a:spcPts val="0"/>
              </a:spcAft>
              <a:buSzPts val="3500"/>
              <a:buNone/>
              <a:defRPr/>
            </a:lvl3pPr>
            <a:lvl4pPr lvl="3" rtl="0" algn="ctr">
              <a:spcBef>
                <a:spcPts val="0"/>
              </a:spcBef>
              <a:spcAft>
                <a:spcPts val="0"/>
              </a:spcAft>
              <a:buSzPts val="3500"/>
              <a:buNone/>
              <a:defRPr/>
            </a:lvl4pPr>
            <a:lvl5pPr lvl="4" rtl="0" algn="ctr">
              <a:spcBef>
                <a:spcPts val="0"/>
              </a:spcBef>
              <a:spcAft>
                <a:spcPts val="0"/>
              </a:spcAft>
              <a:buSzPts val="3500"/>
              <a:buNone/>
              <a:defRPr/>
            </a:lvl5pPr>
            <a:lvl6pPr lvl="5" rtl="0" algn="ctr">
              <a:spcBef>
                <a:spcPts val="0"/>
              </a:spcBef>
              <a:spcAft>
                <a:spcPts val="0"/>
              </a:spcAft>
              <a:buSzPts val="3500"/>
              <a:buNone/>
              <a:defRPr/>
            </a:lvl6pPr>
            <a:lvl7pPr lvl="6" rtl="0" algn="ctr">
              <a:spcBef>
                <a:spcPts val="0"/>
              </a:spcBef>
              <a:spcAft>
                <a:spcPts val="0"/>
              </a:spcAft>
              <a:buSzPts val="3500"/>
              <a:buNone/>
              <a:defRPr/>
            </a:lvl7pPr>
            <a:lvl8pPr lvl="7" rtl="0" algn="ctr">
              <a:spcBef>
                <a:spcPts val="0"/>
              </a:spcBef>
              <a:spcAft>
                <a:spcPts val="0"/>
              </a:spcAft>
              <a:buSzPts val="3500"/>
              <a:buNone/>
              <a:defRPr/>
            </a:lvl8pPr>
            <a:lvl9pPr lvl="8" rtl="0" algn="ctr">
              <a:spcBef>
                <a:spcPts val="0"/>
              </a:spcBef>
              <a:spcAft>
                <a:spcPts val="0"/>
              </a:spcAft>
              <a:buSzPts val="3500"/>
              <a:buNone/>
              <a:defRPr/>
            </a:lvl9pPr>
          </a:lstStyle>
          <a:p/>
        </p:txBody>
      </p:sp>
    </p:spTree>
  </p:cSld>
  <p:clrMapOvr>
    <a:masterClrMapping/>
  </p:clrMapOvr>
</p:sldLayout>
</file>

<file path=ppt/slideMasters/_rels/slideMaster1.xml.rels><?xml version="1.0" encoding="UTF-8" standalone="yes"?><Relationships xmlns="http://schemas.openxmlformats.org/package/2006/relationships"><Relationship Id="rId20" Type="http://schemas.openxmlformats.org/officeDocument/2006/relationships/slideLayout" Target="../slideLayouts/slideLayout20.xml"/><Relationship Id="rId22" Type="http://schemas.openxmlformats.org/officeDocument/2006/relationships/slideLayout" Target="../slideLayouts/slideLayout22.xml"/><Relationship Id="rId21" Type="http://schemas.openxmlformats.org/officeDocument/2006/relationships/slideLayout" Target="../slideLayouts/slideLayout21.xml"/><Relationship Id="rId24" Type="http://schemas.openxmlformats.org/officeDocument/2006/relationships/slideLayout" Target="../slideLayouts/slideLayout24.xml"/><Relationship Id="rId23" Type="http://schemas.openxmlformats.org/officeDocument/2006/relationships/slideLayout" Target="../slideLayouts/slideLayout23.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9" Type="http://schemas.openxmlformats.org/officeDocument/2006/relationships/slideLayout" Target="../slideLayouts/slideLayout9.xml"/><Relationship Id="rId26" Type="http://schemas.openxmlformats.org/officeDocument/2006/relationships/theme" Target="../theme/theme1.xml"/><Relationship Id="rId25" Type="http://schemas.openxmlformats.org/officeDocument/2006/relationships/slideLayout" Target="../slideLayouts/slideLayout25.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3" Type="http://schemas.openxmlformats.org/officeDocument/2006/relationships/slideLayout" Target="../slideLayouts/slideLayout13.xml"/><Relationship Id="rId12" Type="http://schemas.openxmlformats.org/officeDocument/2006/relationships/slideLayout" Target="../slideLayouts/slideLayout12.xml"/><Relationship Id="rId15" Type="http://schemas.openxmlformats.org/officeDocument/2006/relationships/slideLayout" Target="../slideLayouts/slideLayout15.xml"/><Relationship Id="rId14" Type="http://schemas.openxmlformats.org/officeDocument/2006/relationships/slideLayout" Target="../slideLayouts/slideLayout14.xml"/><Relationship Id="rId17" Type="http://schemas.openxmlformats.org/officeDocument/2006/relationships/slideLayout" Target="../slideLayouts/slideLayout17.xml"/><Relationship Id="rId16" Type="http://schemas.openxmlformats.org/officeDocument/2006/relationships/slideLayout" Target="../slideLayouts/slideLayout16.xml"/><Relationship Id="rId19" Type="http://schemas.openxmlformats.org/officeDocument/2006/relationships/slideLayout" Target="../slideLayouts/slideLayout19.xml"/><Relationship Id="rId18" Type="http://schemas.openxmlformats.org/officeDocument/2006/relationships/slideLayout" Target="../slideLayouts/slideLayout1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lt2"/>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713250" y="539500"/>
            <a:ext cx="7717500" cy="572700"/>
          </a:xfrm>
          <a:prstGeom prst="rect">
            <a:avLst/>
          </a:prstGeom>
          <a:noFill/>
          <a:ln>
            <a:noFill/>
          </a:ln>
        </p:spPr>
        <p:txBody>
          <a:bodyPr anchorCtr="0" anchor="t" bIns="91425" lIns="91425" spcFirstLastPara="1" rIns="91425" wrap="square" tIns="91425">
            <a:noAutofit/>
          </a:bodyPr>
          <a:lstStyle>
            <a:lvl1pPr lvl="0" rtl="0">
              <a:spcBef>
                <a:spcPts val="0"/>
              </a:spcBef>
              <a:spcAft>
                <a:spcPts val="0"/>
              </a:spcAft>
              <a:buClr>
                <a:schemeClr val="dk1"/>
              </a:buClr>
              <a:buSzPts val="3500"/>
              <a:buFont typeface="Outfit SemiBold"/>
              <a:buNone/>
              <a:defRPr sz="3500">
                <a:solidFill>
                  <a:schemeClr val="dk1"/>
                </a:solidFill>
                <a:latin typeface="Outfit SemiBold"/>
                <a:ea typeface="Outfit SemiBold"/>
                <a:cs typeface="Outfit SemiBold"/>
                <a:sym typeface="Outfit SemiBold"/>
              </a:defRPr>
            </a:lvl1pPr>
            <a:lvl2pPr lvl="1" rtl="0">
              <a:spcBef>
                <a:spcPts val="0"/>
              </a:spcBef>
              <a:spcAft>
                <a:spcPts val="0"/>
              </a:spcAft>
              <a:buClr>
                <a:schemeClr val="dk1"/>
              </a:buClr>
              <a:buSzPts val="3500"/>
              <a:buFont typeface="Outfit SemiBold"/>
              <a:buNone/>
              <a:defRPr sz="3500">
                <a:solidFill>
                  <a:schemeClr val="dk1"/>
                </a:solidFill>
                <a:latin typeface="Outfit SemiBold"/>
                <a:ea typeface="Outfit SemiBold"/>
                <a:cs typeface="Outfit SemiBold"/>
                <a:sym typeface="Outfit SemiBold"/>
              </a:defRPr>
            </a:lvl2pPr>
            <a:lvl3pPr lvl="2" rtl="0">
              <a:spcBef>
                <a:spcPts val="0"/>
              </a:spcBef>
              <a:spcAft>
                <a:spcPts val="0"/>
              </a:spcAft>
              <a:buClr>
                <a:schemeClr val="dk1"/>
              </a:buClr>
              <a:buSzPts val="3500"/>
              <a:buFont typeface="Outfit SemiBold"/>
              <a:buNone/>
              <a:defRPr sz="3500">
                <a:solidFill>
                  <a:schemeClr val="dk1"/>
                </a:solidFill>
                <a:latin typeface="Outfit SemiBold"/>
                <a:ea typeface="Outfit SemiBold"/>
                <a:cs typeface="Outfit SemiBold"/>
                <a:sym typeface="Outfit SemiBold"/>
              </a:defRPr>
            </a:lvl3pPr>
            <a:lvl4pPr lvl="3" rtl="0">
              <a:spcBef>
                <a:spcPts val="0"/>
              </a:spcBef>
              <a:spcAft>
                <a:spcPts val="0"/>
              </a:spcAft>
              <a:buClr>
                <a:schemeClr val="dk1"/>
              </a:buClr>
              <a:buSzPts val="3500"/>
              <a:buFont typeface="Outfit SemiBold"/>
              <a:buNone/>
              <a:defRPr sz="3500">
                <a:solidFill>
                  <a:schemeClr val="dk1"/>
                </a:solidFill>
                <a:latin typeface="Outfit SemiBold"/>
                <a:ea typeface="Outfit SemiBold"/>
                <a:cs typeface="Outfit SemiBold"/>
                <a:sym typeface="Outfit SemiBold"/>
              </a:defRPr>
            </a:lvl4pPr>
            <a:lvl5pPr lvl="4" rtl="0">
              <a:spcBef>
                <a:spcPts val="0"/>
              </a:spcBef>
              <a:spcAft>
                <a:spcPts val="0"/>
              </a:spcAft>
              <a:buClr>
                <a:schemeClr val="dk1"/>
              </a:buClr>
              <a:buSzPts val="3500"/>
              <a:buFont typeface="Outfit SemiBold"/>
              <a:buNone/>
              <a:defRPr sz="3500">
                <a:solidFill>
                  <a:schemeClr val="dk1"/>
                </a:solidFill>
                <a:latin typeface="Outfit SemiBold"/>
                <a:ea typeface="Outfit SemiBold"/>
                <a:cs typeface="Outfit SemiBold"/>
                <a:sym typeface="Outfit SemiBold"/>
              </a:defRPr>
            </a:lvl5pPr>
            <a:lvl6pPr lvl="5" rtl="0">
              <a:spcBef>
                <a:spcPts val="0"/>
              </a:spcBef>
              <a:spcAft>
                <a:spcPts val="0"/>
              </a:spcAft>
              <a:buClr>
                <a:schemeClr val="dk1"/>
              </a:buClr>
              <a:buSzPts val="3500"/>
              <a:buFont typeface="Outfit SemiBold"/>
              <a:buNone/>
              <a:defRPr sz="3500">
                <a:solidFill>
                  <a:schemeClr val="dk1"/>
                </a:solidFill>
                <a:latin typeface="Outfit SemiBold"/>
                <a:ea typeface="Outfit SemiBold"/>
                <a:cs typeface="Outfit SemiBold"/>
                <a:sym typeface="Outfit SemiBold"/>
              </a:defRPr>
            </a:lvl6pPr>
            <a:lvl7pPr lvl="6" rtl="0">
              <a:spcBef>
                <a:spcPts val="0"/>
              </a:spcBef>
              <a:spcAft>
                <a:spcPts val="0"/>
              </a:spcAft>
              <a:buClr>
                <a:schemeClr val="dk1"/>
              </a:buClr>
              <a:buSzPts val="3500"/>
              <a:buFont typeface="Outfit SemiBold"/>
              <a:buNone/>
              <a:defRPr sz="3500">
                <a:solidFill>
                  <a:schemeClr val="dk1"/>
                </a:solidFill>
                <a:latin typeface="Outfit SemiBold"/>
                <a:ea typeface="Outfit SemiBold"/>
                <a:cs typeface="Outfit SemiBold"/>
                <a:sym typeface="Outfit SemiBold"/>
              </a:defRPr>
            </a:lvl7pPr>
            <a:lvl8pPr lvl="7" rtl="0">
              <a:spcBef>
                <a:spcPts val="0"/>
              </a:spcBef>
              <a:spcAft>
                <a:spcPts val="0"/>
              </a:spcAft>
              <a:buClr>
                <a:schemeClr val="dk1"/>
              </a:buClr>
              <a:buSzPts val="3500"/>
              <a:buFont typeface="Outfit SemiBold"/>
              <a:buNone/>
              <a:defRPr sz="3500">
                <a:solidFill>
                  <a:schemeClr val="dk1"/>
                </a:solidFill>
                <a:latin typeface="Outfit SemiBold"/>
                <a:ea typeface="Outfit SemiBold"/>
                <a:cs typeface="Outfit SemiBold"/>
                <a:sym typeface="Outfit SemiBold"/>
              </a:defRPr>
            </a:lvl8pPr>
            <a:lvl9pPr lvl="8" rtl="0">
              <a:spcBef>
                <a:spcPts val="0"/>
              </a:spcBef>
              <a:spcAft>
                <a:spcPts val="0"/>
              </a:spcAft>
              <a:buClr>
                <a:schemeClr val="dk1"/>
              </a:buClr>
              <a:buSzPts val="3500"/>
              <a:buFont typeface="Outfit SemiBold"/>
              <a:buNone/>
              <a:defRPr sz="3500">
                <a:solidFill>
                  <a:schemeClr val="dk1"/>
                </a:solidFill>
                <a:latin typeface="Outfit SemiBold"/>
                <a:ea typeface="Outfit SemiBold"/>
                <a:cs typeface="Outfit SemiBold"/>
                <a:sym typeface="Outfit SemiBold"/>
              </a:defRPr>
            </a:lvl9pPr>
          </a:lstStyle>
          <a:p/>
        </p:txBody>
      </p:sp>
      <p:sp>
        <p:nvSpPr>
          <p:cNvPr id="7" name="Google Shape;7;p1"/>
          <p:cNvSpPr txBox="1"/>
          <p:nvPr>
            <p:ph idx="1" type="body"/>
          </p:nvPr>
        </p:nvSpPr>
        <p:spPr>
          <a:xfrm>
            <a:off x="713225" y="1152475"/>
            <a:ext cx="7717500" cy="3416400"/>
          </a:xfrm>
          <a:prstGeom prst="rect">
            <a:avLst/>
          </a:prstGeom>
          <a:noFill/>
          <a:ln>
            <a:noFill/>
          </a:ln>
        </p:spPr>
        <p:txBody>
          <a:bodyPr anchorCtr="0" anchor="t" bIns="91425" lIns="91425" spcFirstLastPara="1" rIns="91425" wrap="square" tIns="91425">
            <a:noAutofit/>
          </a:bodyPr>
          <a:lstStyle>
            <a:lvl1pPr indent="-317500" lvl="0" marL="457200">
              <a:lnSpc>
                <a:spcPct val="100000"/>
              </a:lnSpc>
              <a:spcBef>
                <a:spcPts val="0"/>
              </a:spcBef>
              <a:spcAft>
                <a:spcPts val="0"/>
              </a:spcAft>
              <a:buClr>
                <a:schemeClr val="dk1"/>
              </a:buClr>
              <a:buSzPts val="1400"/>
              <a:buFont typeface="Outfit"/>
              <a:buChar char="●"/>
              <a:defRPr>
                <a:solidFill>
                  <a:schemeClr val="dk1"/>
                </a:solidFill>
                <a:latin typeface="Outfit"/>
                <a:ea typeface="Outfit"/>
                <a:cs typeface="Outfit"/>
                <a:sym typeface="Outfit"/>
              </a:defRPr>
            </a:lvl1pPr>
            <a:lvl2pPr indent="-317500" lvl="1" marL="914400">
              <a:lnSpc>
                <a:spcPct val="100000"/>
              </a:lnSpc>
              <a:spcBef>
                <a:spcPts val="0"/>
              </a:spcBef>
              <a:spcAft>
                <a:spcPts val="0"/>
              </a:spcAft>
              <a:buClr>
                <a:schemeClr val="dk1"/>
              </a:buClr>
              <a:buSzPts val="1400"/>
              <a:buFont typeface="Outfit"/>
              <a:buChar char="○"/>
              <a:defRPr>
                <a:solidFill>
                  <a:schemeClr val="dk1"/>
                </a:solidFill>
                <a:latin typeface="Outfit"/>
                <a:ea typeface="Outfit"/>
                <a:cs typeface="Outfit"/>
                <a:sym typeface="Outfit"/>
              </a:defRPr>
            </a:lvl2pPr>
            <a:lvl3pPr indent="-317500" lvl="2" marL="1371600">
              <a:lnSpc>
                <a:spcPct val="100000"/>
              </a:lnSpc>
              <a:spcBef>
                <a:spcPts val="0"/>
              </a:spcBef>
              <a:spcAft>
                <a:spcPts val="0"/>
              </a:spcAft>
              <a:buClr>
                <a:schemeClr val="dk1"/>
              </a:buClr>
              <a:buSzPts val="1400"/>
              <a:buFont typeface="Outfit"/>
              <a:buChar char="■"/>
              <a:defRPr>
                <a:solidFill>
                  <a:schemeClr val="dk1"/>
                </a:solidFill>
                <a:latin typeface="Outfit"/>
                <a:ea typeface="Outfit"/>
                <a:cs typeface="Outfit"/>
                <a:sym typeface="Outfit"/>
              </a:defRPr>
            </a:lvl3pPr>
            <a:lvl4pPr indent="-317500" lvl="3" marL="1828800">
              <a:lnSpc>
                <a:spcPct val="100000"/>
              </a:lnSpc>
              <a:spcBef>
                <a:spcPts val="0"/>
              </a:spcBef>
              <a:spcAft>
                <a:spcPts val="0"/>
              </a:spcAft>
              <a:buClr>
                <a:schemeClr val="dk1"/>
              </a:buClr>
              <a:buSzPts val="1400"/>
              <a:buFont typeface="Outfit"/>
              <a:buChar char="●"/>
              <a:defRPr>
                <a:solidFill>
                  <a:schemeClr val="dk1"/>
                </a:solidFill>
                <a:latin typeface="Outfit"/>
                <a:ea typeface="Outfit"/>
                <a:cs typeface="Outfit"/>
                <a:sym typeface="Outfit"/>
              </a:defRPr>
            </a:lvl4pPr>
            <a:lvl5pPr indent="-317500" lvl="4" marL="2286000">
              <a:lnSpc>
                <a:spcPct val="100000"/>
              </a:lnSpc>
              <a:spcBef>
                <a:spcPts val="0"/>
              </a:spcBef>
              <a:spcAft>
                <a:spcPts val="0"/>
              </a:spcAft>
              <a:buClr>
                <a:schemeClr val="dk1"/>
              </a:buClr>
              <a:buSzPts val="1400"/>
              <a:buFont typeface="Outfit"/>
              <a:buChar char="○"/>
              <a:defRPr>
                <a:solidFill>
                  <a:schemeClr val="dk1"/>
                </a:solidFill>
                <a:latin typeface="Outfit"/>
                <a:ea typeface="Outfit"/>
                <a:cs typeface="Outfit"/>
                <a:sym typeface="Outfit"/>
              </a:defRPr>
            </a:lvl5pPr>
            <a:lvl6pPr indent="-317500" lvl="5" marL="2743200">
              <a:lnSpc>
                <a:spcPct val="100000"/>
              </a:lnSpc>
              <a:spcBef>
                <a:spcPts val="0"/>
              </a:spcBef>
              <a:spcAft>
                <a:spcPts val="0"/>
              </a:spcAft>
              <a:buClr>
                <a:schemeClr val="dk1"/>
              </a:buClr>
              <a:buSzPts val="1400"/>
              <a:buFont typeface="Outfit"/>
              <a:buChar char="■"/>
              <a:defRPr>
                <a:solidFill>
                  <a:schemeClr val="dk1"/>
                </a:solidFill>
                <a:latin typeface="Outfit"/>
                <a:ea typeface="Outfit"/>
                <a:cs typeface="Outfit"/>
                <a:sym typeface="Outfit"/>
              </a:defRPr>
            </a:lvl6pPr>
            <a:lvl7pPr indent="-317500" lvl="6" marL="3200400">
              <a:lnSpc>
                <a:spcPct val="100000"/>
              </a:lnSpc>
              <a:spcBef>
                <a:spcPts val="0"/>
              </a:spcBef>
              <a:spcAft>
                <a:spcPts val="0"/>
              </a:spcAft>
              <a:buClr>
                <a:schemeClr val="dk1"/>
              </a:buClr>
              <a:buSzPts val="1400"/>
              <a:buFont typeface="Outfit"/>
              <a:buChar char="●"/>
              <a:defRPr>
                <a:solidFill>
                  <a:schemeClr val="dk1"/>
                </a:solidFill>
                <a:latin typeface="Outfit"/>
                <a:ea typeface="Outfit"/>
                <a:cs typeface="Outfit"/>
                <a:sym typeface="Outfit"/>
              </a:defRPr>
            </a:lvl7pPr>
            <a:lvl8pPr indent="-317500" lvl="7" marL="3657600">
              <a:lnSpc>
                <a:spcPct val="100000"/>
              </a:lnSpc>
              <a:spcBef>
                <a:spcPts val="0"/>
              </a:spcBef>
              <a:spcAft>
                <a:spcPts val="0"/>
              </a:spcAft>
              <a:buClr>
                <a:schemeClr val="dk1"/>
              </a:buClr>
              <a:buSzPts val="1400"/>
              <a:buFont typeface="Outfit"/>
              <a:buChar char="○"/>
              <a:defRPr>
                <a:solidFill>
                  <a:schemeClr val="dk1"/>
                </a:solidFill>
                <a:latin typeface="Outfit"/>
                <a:ea typeface="Outfit"/>
                <a:cs typeface="Outfit"/>
                <a:sym typeface="Outfit"/>
              </a:defRPr>
            </a:lvl8pPr>
            <a:lvl9pPr indent="-317500" lvl="8" marL="4114800">
              <a:lnSpc>
                <a:spcPct val="100000"/>
              </a:lnSpc>
              <a:spcBef>
                <a:spcPts val="0"/>
              </a:spcBef>
              <a:spcAft>
                <a:spcPts val="0"/>
              </a:spcAft>
              <a:buClr>
                <a:schemeClr val="dk1"/>
              </a:buClr>
              <a:buSzPts val="1400"/>
              <a:buFont typeface="Outfit"/>
              <a:buChar char="■"/>
              <a:defRPr>
                <a:solidFill>
                  <a:schemeClr val="dk1"/>
                </a:solidFill>
                <a:latin typeface="Outfit"/>
                <a:ea typeface="Outfit"/>
                <a:cs typeface="Outfit"/>
                <a:sym typeface="Outfit"/>
              </a:defRPr>
            </a:lvl9pPr>
          </a:lstStyle>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 id="2147483661" r:id="rId14"/>
    <p:sldLayoutId id="2147483662" r:id="rId15"/>
    <p:sldLayoutId id="2147483663" r:id="rId16"/>
    <p:sldLayoutId id="2147483664" r:id="rId17"/>
    <p:sldLayoutId id="2147483665" r:id="rId18"/>
    <p:sldLayoutId id="2147483666" r:id="rId19"/>
    <p:sldLayoutId id="2147483667" r:id="rId20"/>
    <p:sldLayoutId id="2147483668" r:id="rId21"/>
    <p:sldLayoutId id="2147483669" r:id="rId22"/>
    <p:sldLayoutId id="2147483670" r:id="rId23"/>
    <p:sldLayoutId id="2147483671" r:id="rId24"/>
    <p:sldLayoutId id="2147483672" r:id="rId25"/>
  </p:sldLayoutIdLst>
  <p:hf dt="0" ftr="0" hdr="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14.png"/><Relationship Id="rId4" Type="http://schemas.openxmlformats.org/officeDocument/2006/relationships/image" Target="../media/image13.png"/><Relationship Id="rId5" Type="http://schemas.openxmlformats.org/officeDocument/2006/relationships/image" Target="../media/image10.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8.xml"/><Relationship Id="rId2" Type="http://schemas.openxmlformats.org/officeDocument/2006/relationships/notesSlide" Target="../notesSlides/notesSlide10.xml"/><Relationship Id="rId3" Type="http://schemas.openxmlformats.org/officeDocument/2006/relationships/image" Target="../media/image21.png"/><Relationship Id="rId4" Type="http://schemas.openxmlformats.org/officeDocument/2006/relationships/image" Target="../media/image22.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notesSlide" Target="../notesSlides/notesSlide11.xml"/><Relationship Id="rId3" Type="http://schemas.openxmlformats.org/officeDocument/2006/relationships/image" Target="../media/image23.png"/><Relationship Id="rId4" Type="http://schemas.openxmlformats.org/officeDocument/2006/relationships/image" Target="../media/image13.png"/><Relationship Id="rId5" Type="http://schemas.openxmlformats.org/officeDocument/2006/relationships/image" Target="../media/image20.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notesSlide" Target="../notesSlides/notesSlide1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2.xml"/><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8.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3.xml"/><Relationship Id="rId3" Type="http://schemas.openxmlformats.org/officeDocument/2006/relationships/image" Target="../media/image17.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4.xml"/><Relationship Id="rId3" Type="http://schemas.openxmlformats.org/officeDocument/2006/relationships/image" Target="../media/image1.png"/><Relationship Id="rId4" Type="http://schemas.openxmlformats.org/officeDocument/2006/relationships/image" Target="../media/image6.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5.xml"/><Relationship Id="rId3" Type="http://schemas.openxmlformats.org/officeDocument/2006/relationships/image" Target="../media/image15.png"/><Relationship Id="rId4" Type="http://schemas.openxmlformats.org/officeDocument/2006/relationships/image" Target="../media/image7.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6.xml"/><Relationship Id="rId3" Type="http://schemas.openxmlformats.org/officeDocument/2006/relationships/image" Target="../media/image4.png"/><Relationship Id="rId4" Type="http://schemas.openxmlformats.org/officeDocument/2006/relationships/image" Target="../media/image5.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7.xml"/><Relationship Id="rId3" Type="http://schemas.openxmlformats.org/officeDocument/2006/relationships/image" Target="../media/image11.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8.xml"/><Relationship Id="rId3" Type="http://schemas.openxmlformats.org/officeDocument/2006/relationships/image" Target="../media/image9.png"/><Relationship Id="rId4" Type="http://schemas.openxmlformats.org/officeDocument/2006/relationships/image" Target="../media/image16.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8.xml"/><Relationship Id="rId2" Type="http://schemas.openxmlformats.org/officeDocument/2006/relationships/notesSlide" Target="../notesSlides/notesSlide9.xml"/><Relationship Id="rId3" Type="http://schemas.openxmlformats.org/officeDocument/2006/relationships/image" Target="../media/image12.png"/><Relationship Id="rId4" Type="http://schemas.openxmlformats.org/officeDocument/2006/relationships/image" Target="../media/image19.png"/><Relationship Id="rId5" Type="http://schemas.openxmlformats.org/officeDocument/2006/relationships/image" Target="../media/image18.png"/><Relationship Id="rId6" Type="http://schemas.openxmlformats.org/officeDocument/2006/relationships/image" Target="../media/image24.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0" name="Shape 250"/>
        <p:cNvGrpSpPr/>
        <p:nvPr/>
      </p:nvGrpSpPr>
      <p:grpSpPr>
        <a:xfrm>
          <a:off x="0" y="0"/>
          <a:ext cx="0" cy="0"/>
          <a:chOff x="0" y="0"/>
          <a:chExt cx="0" cy="0"/>
        </a:xfrm>
      </p:grpSpPr>
      <p:pic>
        <p:nvPicPr>
          <p:cNvPr id="251" name="Google Shape;251;p27"/>
          <p:cNvPicPr preferRelativeResize="0"/>
          <p:nvPr/>
        </p:nvPicPr>
        <p:blipFill rotWithShape="1">
          <a:blip r:embed="rId3">
            <a:alphaModFix/>
          </a:blip>
          <a:srcRect b="8040" l="8040" r="8040" t="8040"/>
          <a:stretch/>
        </p:blipFill>
        <p:spPr>
          <a:xfrm rot="1800000">
            <a:off x="6057812" y="-450333"/>
            <a:ext cx="3633473" cy="3885840"/>
          </a:xfrm>
          <a:prstGeom prst="rect">
            <a:avLst/>
          </a:prstGeom>
          <a:noFill/>
          <a:ln>
            <a:noFill/>
          </a:ln>
        </p:spPr>
      </p:pic>
      <p:pic>
        <p:nvPicPr>
          <p:cNvPr id="252" name="Google Shape;252;p27"/>
          <p:cNvPicPr preferRelativeResize="0"/>
          <p:nvPr/>
        </p:nvPicPr>
        <p:blipFill rotWithShape="1">
          <a:blip r:embed="rId4">
            <a:alphaModFix/>
          </a:blip>
          <a:srcRect b="0" l="15750" r="15743" t="0"/>
          <a:stretch/>
        </p:blipFill>
        <p:spPr>
          <a:xfrm>
            <a:off x="4818300" y="2634725"/>
            <a:ext cx="1578127" cy="2303652"/>
          </a:xfrm>
          <a:prstGeom prst="rect">
            <a:avLst/>
          </a:prstGeom>
          <a:noFill/>
          <a:ln>
            <a:noFill/>
          </a:ln>
        </p:spPr>
      </p:pic>
      <p:sp>
        <p:nvSpPr>
          <p:cNvPr id="253" name="Google Shape;253;p27"/>
          <p:cNvSpPr txBox="1"/>
          <p:nvPr>
            <p:ph type="ctrTitle"/>
          </p:nvPr>
        </p:nvSpPr>
        <p:spPr>
          <a:xfrm>
            <a:off x="713225" y="920225"/>
            <a:ext cx="4953900" cy="1946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Apple Business Strategy</a:t>
            </a:r>
            <a:endParaRPr/>
          </a:p>
        </p:txBody>
      </p:sp>
      <p:sp>
        <p:nvSpPr>
          <p:cNvPr id="254" name="Google Shape;254;p27"/>
          <p:cNvSpPr txBox="1"/>
          <p:nvPr>
            <p:ph idx="1" type="subTitle"/>
          </p:nvPr>
        </p:nvSpPr>
        <p:spPr>
          <a:xfrm>
            <a:off x="562350" y="2866925"/>
            <a:ext cx="4528800" cy="442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2000"/>
              <a:t>Yahli Kotler and Corey Zaslow</a:t>
            </a:r>
            <a:endParaRPr sz="2000"/>
          </a:p>
        </p:txBody>
      </p:sp>
      <p:sp>
        <p:nvSpPr>
          <p:cNvPr id="255" name="Google Shape;255;p27"/>
          <p:cNvSpPr/>
          <p:nvPr/>
        </p:nvSpPr>
        <p:spPr>
          <a:xfrm>
            <a:off x="7480738" y="3632156"/>
            <a:ext cx="459900" cy="459900"/>
          </a:xfrm>
          <a:prstGeom prst="ellipse">
            <a:avLst/>
          </a:prstGeom>
          <a:solidFill>
            <a:srgbClr val="B7B7B7">
              <a:alpha val="5119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6" name="Google Shape;256;p27"/>
          <p:cNvSpPr/>
          <p:nvPr/>
        </p:nvSpPr>
        <p:spPr>
          <a:xfrm>
            <a:off x="7096763" y="4092081"/>
            <a:ext cx="320400" cy="320400"/>
          </a:xfrm>
          <a:prstGeom prst="ellipse">
            <a:avLst/>
          </a:prstGeom>
          <a:solidFill>
            <a:srgbClr val="B7B7B7">
              <a:alpha val="5119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257" name="Google Shape;257;p27"/>
          <p:cNvPicPr preferRelativeResize="0"/>
          <p:nvPr/>
        </p:nvPicPr>
        <p:blipFill rotWithShape="1">
          <a:blip r:embed="rId5">
            <a:alphaModFix/>
          </a:blip>
          <a:srcRect b="14439" l="27106" r="24767" t="64852"/>
          <a:stretch/>
        </p:blipFill>
        <p:spPr>
          <a:xfrm flipH="1" rot="10800000">
            <a:off x="235466" y="3907467"/>
            <a:ext cx="2207650" cy="1015977"/>
          </a:xfrm>
          <a:prstGeom prst="rect">
            <a:avLst/>
          </a:prstGeom>
          <a:noFill/>
          <a:ln>
            <a:noFill/>
          </a:ln>
          <a:effectLst>
            <a:outerShdw blurRad="57150" rotWithShape="0" algn="bl" dir="3000000" dist="19050">
              <a:schemeClr val="lt1">
                <a:alpha val="30000"/>
              </a:schemeClr>
            </a:outerShdw>
          </a:effectLst>
        </p:spPr>
      </p:pic>
      <p:pic>
        <p:nvPicPr>
          <p:cNvPr id="258" name="Google Shape;258;p27"/>
          <p:cNvPicPr preferRelativeResize="0"/>
          <p:nvPr/>
        </p:nvPicPr>
        <p:blipFill rotWithShape="1">
          <a:blip r:embed="rId5">
            <a:alphaModFix/>
          </a:blip>
          <a:srcRect b="12832" l="8982" r="25697" t="66459"/>
          <a:stretch/>
        </p:blipFill>
        <p:spPr>
          <a:xfrm flipH="1" rot="10800000">
            <a:off x="375916" y="3907467"/>
            <a:ext cx="2996348" cy="1015977"/>
          </a:xfrm>
          <a:prstGeom prst="rect">
            <a:avLst/>
          </a:prstGeom>
          <a:noFill/>
          <a:ln>
            <a:noFill/>
          </a:ln>
          <a:effectLst>
            <a:outerShdw blurRad="57150" rotWithShape="0" algn="bl" dir="3000000" dist="19050">
              <a:schemeClr val="lt1">
                <a:alpha val="30000"/>
              </a:schemeClr>
            </a:outerShdw>
          </a:effectLst>
        </p:spPr>
      </p:pic>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35" name="Shape 335"/>
        <p:cNvGrpSpPr/>
        <p:nvPr/>
      </p:nvGrpSpPr>
      <p:grpSpPr>
        <a:xfrm>
          <a:off x="0" y="0"/>
          <a:ext cx="0" cy="0"/>
          <a:chOff x="0" y="0"/>
          <a:chExt cx="0" cy="0"/>
        </a:xfrm>
      </p:grpSpPr>
      <p:sp>
        <p:nvSpPr>
          <p:cNvPr id="336" name="Google Shape;336;p36"/>
          <p:cNvSpPr txBox="1"/>
          <p:nvPr>
            <p:ph type="title"/>
          </p:nvPr>
        </p:nvSpPr>
        <p:spPr>
          <a:xfrm>
            <a:off x="0" y="0"/>
            <a:ext cx="77040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Flaw in the Business Model</a:t>
            </a:r>
            <a:endParaRPr/>
          </a:p>
        </p:txBody>
      </p:sp>
      <p:sp>
        <p:nvSpPr>
          <p:cNvPr id="337" name="Google Shape;337;p36"/>
          <p:cNvSpPr txBox="1"/>
          <p:nvPr>
            <p:ph idx="2" type="subTitle"/>
          </p:nvPr>
        </p:nvSpPr>
        <p:spPr>
          <a:xfrm>
            <a:off x="3246150" y="572700"/>
            <a:ext cx="6117300" cy="2147100"/>
          </a:xfrm>
          <a:prstGeom prst="rect">
            <a:avLst/>
          </a:prstGeom>
        </p:spPr>
        <p:txBody>
          <a:bodyPr anchorCtr="0" anchor="t" bIns="91425" lIns="91425" spcFirstLastPara="1" rIns="91425" wrap="square" tIns="91425">
            <a:noAutofit/>
          </a:bodyPr>
          <a:lstStyle/>
          <a:p>
            <a:pPr indent="-400050" lvl="0" marL="457200" rtl="0" algn="l">
              <a:spcBef>
                <a:spcPts val="0"/>
              </a:spcBef>
              <a:spcAft>
                <a:spcPts val="0"/>
              </a:spcAft>
              <a:buSzPts val="2700"/>
              <a:buChar char="●"/>
            </a:pPr>
            <a:r>
              <a:rPr lang="en" sz="2700"/>
              <a:t>Expensive Products</a:t>
            </a:r>
            <a:endParaRPr sz="2700"/>
          </a:p>
          <a:p>
            <a:pPr indent="-400050" lvl="0" marL="457200" rtl="0" algn="l">
              <a:spcBef>
                <a:spcPts val="0"/>
              </a:spcBef>
              <a:spcAft>
                <a:spcPts val="0"/>
              </a:spcAft>
              <a:buSzPts val="2700"/>
              <a:buChar char="●"/>
            </a:pPr>
            <a:r>
              <a:rPr lang="en" sz="2700"/>
              <a:t>Unable to Afford Products</a:t>
            </a:r>
            <a:endParaRPr sz="2700"/>
          </a:p>
          <a:p>
            <a:pPr indent="-400050" lvl="0" marL="457200" rtl="0" algn="l">
              <a:spcBef>
                <a:spcPts val="0"/>
              </a:spcBef>
              <a:spcAft>
                <a:spcPts val="0"/>
              </a:spcAft>
              <a:buSzPts val="2700"/>
              <a:buChar char="●"/>
            </a:pPr>
            <a:r>
              <a:rPr lang="en" sz="2700"/>
              <a:t>Feeling Trapped in Apple’s System</a:t>
            </a:r>
            <a:endParaRPr sz="2700"/>
          </a:p>
        </p:txBody>
      </p:sp>
      <p:pic>
        <p:nvPicPr>
          <p:cNvPr id="338" name="Google Shape;338;p36"/>
          <p:cNvPicPr preferRelativeResize="0"/>
          <p:nvPr/>
        </p:nvPicPr>
        <p:blipFill>
          <a:blip r:embed="rId3">
            <a:alphaModFix/>
          </a:blip>
          <a:stretch>
            <a:fillRect/>
          </a:stretch>
        </p:blipFill>
        <p:spPr>
          <a:xfrm>
            <a:off x="0" y="572700"/>
            <a:ext cx="3304375" cy="1850450"/>
          </a:xfrm>
          <a:prstGeom prst="rect">
            <a:avLst/>
          </a:prstGeom>
          <a:noFill/>
          <a:ln>
            <a:noFill/>
          </a:ln>
        </p:spPr>
      </p:pic>
      <p:pic>
        <p:nvPicPr>
          <p:cNvPr id="339" name="Google Shape;339;p36"/>
          <p:cNvPicPr preferRelativeResize="0"/>
          <p:nvPr/>
        </p:nvPicPr>
        <p:blipFill>
          <a:blip r:embed="rId4">
            <a:alphaModFix/>
          </a:blip>
          <a:stretch>
            <a:fillRect/>
          </a:stretch>
        </p:blipFill>
        <p:spPr>
          <a:xfrm>
            <a:off x="3803900" y="1989650"/>
            <a:ext cx="4564000" cy="3037125"/>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337">
                                            <p:txEl>
                                              <p:pRg end="0" st="0"/>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337">
                                            <p:txEl>
                                              <p:pRg end="1" st="1"/>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337">
                                            <p:txEl>
                                              <p:pRg end="2" st="2"/>
                                            </p:txEl>
                                          </p:spTgt>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43" name="Shape 343"/>
        <p:cNvGrpSpPr/>
        <p:nvPr/>
      </p:nvGrpSpPr>
      <p:grpSpPr>
        <a:xfrm>
          <a:off x="0" y="0"/>
          <a:ext cx="0" cy="0"/>
          <a:chOff x="0" y="0"/>
          <a:chExt cx="0" cy="0"/>
        </a:xfrm>
      </p:grpSpPr>
      <p:sp>
        <p:nvSpPr>
          <p:cNvPr id="344" name="Google Shape;344;p37"/>
          <p:cNvSpPr txBox="1"/>
          <p:nvPr>
            <p:ph type="title"/>
          </p:nvPr>
        </p:nvSpPr>
        <p:spPr>
          <a:xfrm>
            <a:off x="702575" y="999059"/>
            <a:ext cx="4212300" cy="11310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a:t>How to fix this problem:</a:t>
            </a:r>
            <a:endParaRPr/>
          </a:p>
        </p:txBody>
      </p:sp>
      <p:sp>
        <p:nvSpPr>
          <p:cNvPr id="345" name="Google Shape;345;p37"/>
          <p:cNvSpPr/>
          <p:nvPr/>
        </p:nvSpPr>
        <p:spPr>
          <a:xfrm>
            <a:off x="3924788" y="646304"/>
            <a:ext cx="523200" cy="523200"/>
          </a:xfrm>
          <a:prstGeom prst="ellipse">
            <a:avLst/>
          </a:prstGeom>
          <a:solidFill>
            <a:srgbClr val="B7B7B7">
              <a:alpha val="5119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6" name="Google Shape;346;p37"/>
          <p:cNvSpPr/>
          <p:nvPr/>
        </p:nvSpPr>
        <p:spPr>
          <a:xfrm>
            <a:off x="1320475" y="4266075"/>
            <a:ext cx="275700" cy="275700"/>
          </a:xfrm>
          <a:prstGeom prst="ellipse">
            <a:avLst/>
          </a:prstGeom>
          <a:solidFill>
            <a:srgbClr val="B7B7B7">
              <a:alpha val="5119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347" name="Google Shape;347;p37"/>
          <p:cNvPicPr preferRelativeResize="0"/>
          <p:nvPr/>
        </p:nvPicPr>
        <p:blipFill>
          <a:blip r:embed="rId3">
            <a:alphaModFix/>
          </a:blip>
          <a:stretch>
            <a:fillRect/>
          </a:stretch>
        </p:blipFill>
        <p:spPr>
          <a:xfrm>
            <a:off x="452925" y="2202338"/>
            <a:ext cx="3286150" cy="1991450"/>
          </a:xfrm>
          <a:prstGeom prst="rect">
            <a:avLst/>
          </a:prstGeom>
          <a:noFill/>
          <a:ln>
            <a:noFill/>
          </a:ln>
        </p:spPr>
      </p:pic>
      <p:pic>
        <p:nvPicPr>
          <p:cNvPr id="348" name="Google Shape;348;p37"/>
          <p:cNvPicPr preferRelativeResize="0"/>
          <p:nvPr/>
        </p:nvPicPr>
        <p:blipFill rotWithShape="1">
          <a:blip r:embed="rId4">
            <a:alphaModFix/>
          </a:blip>
          <a:srcRect b="0" l="15750" r="15743" t="0"/>
          <a:stretch/>
        </p:blipFill>
        <p:spPr>
          <a:xfrm>
            <a:off x="6419200" y="452450"/>
            <a:ext cx="1444475" cy="1875502"/>
          </a:xfrm>
          <a:prstGeom prst="rect">
            <a:avLst/>
          </a:prstGeom>
          <a:noFill/>
          <a:ln>
            <a:noFill/>
          </a:ln>
        </p:spPr>
      </p:pic>
      <p:pic>
        <p:nvPicPr>
          <p:cNvPr id="349" name="Google Shape;349;p37"/>
          <p:cNvPicPr preferRelativeResize="0"/>
          <p:nvPr/>
        </p:nvPicPr>
        <p:blipFill>
          <a:blip r:embed="rId5">
            <a:alphaModFix/>
          </a:blip>
          <a:stretch>
            <a:fillRect/>
          </a:stretch>
        </p:blipFill>
        <p:spPr>
          <a:xfrm>
            <a:off x="4067797" y="2177150"/>
            <a:ext cx="4594154" cy="2041850"/>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347"/>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349"/>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53" name="Shape 353"/>
        <p:cNvGrpSpPr/>
        <p:nvPr/>
      </p:nvGrpSpPr>
      <p:grpSpPr>
        <a:xfrm>
          <a:off x="0" y="0"/>
          <a:ext cx="0" cy="0"/>
          <a:chOff x="0" y="0"/>
          <a:chExt cx="0" cy="0"/>
        </a:xfrm>
      </p:grpSpPr>
      <p:sp>
        <p:nvSpPr>
          <p:cNvPr id="354" name="Google Shape;354;p38"/>
          <p:cNvSpPr txBox="1"/>
          <p:nvPr>
            <p:ph type="title"/>
          </p:nvPr>
        </p:nvSpPr>
        <p:spPr>
          <a:xfrm>
            <a:off x="260600" y="0"/>
            <a:ext cx="4212300" cy="11310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a:t>Works Cited</a:t>
            </a:r>
            <a:endParaRPr/>
          </a:p>
        </p:txBody>
      </p:sp>
      <p:sp>
        <p:nvSpPr>
          <p:cNvPr id="355" name="Google Shape;355;p38"/>
          <p:cNvSpPr txBox="1"/>
          <p:nvPr>
            <p:ph idx="1" type="subTitle"/>
          </p:nvPr>
        </p:nvSpPr>
        <p:spPr>
          <a:xfrm>
            <a:off x="682438" y="1065275"/>
            <a:ext cx="7886700" cy="3415200"/>
          </a:xfrm>
          <a:prstGeom prst="rect">
            <a:avLst/>
          </a:prstGeom>
        </p:spPr>
        <p:txBody>
          <a:bodyPr anchorCtr="0" anchor="t" bIns="91425" lIns="91425" spcFirstLastPara="1" rIns="91425" wrap="square" tIns="91425">
            <a:noAutofit/>
          </a:bodyPr>
          <a:lstStyle/>
          <a:p>
            <a:pPr indent="0" lvl="0" marL="0" rtl="0" algn="ctr">
              <a:lnSpc>
                <a:spcPct val="200000"/>
              </a:lnSpc>
              <a:spcBef>
                <a:spcPts val="0"/>
              </a:spcBef>
              <a:spcAft>
                <a:spcPts val="0"/>
              </a:spcAft>
              <a:buClr>
                <a:schemeClr val="dk1"/>
              </a:buClr>
              <a:buSzPts val="1100"/>
              <a:buFont typeface="Arial"/>
              <a:buNone/>
            </a:pPr>
            <a:r>
              <a:rPr b="1" lang="en" sz="200">
                <a:latin typeface="Arial"/>
                <a:ea typeface="Arial"/>
                <a:cs typeface="Arial"/>
                <a:sym typeface="Arial"/>
              </a:rPr>
              <a:t>Works Cited</a:t>
            </a:r>
            <a:endParaRPr b="1" sz="200">
              <a:latin typeface="Arial"/>
              <a:ea typeface="Arial"/>
              <a:cs typeface="Arial"/>
              <a:sym typeface="Arial"/>
            </a:endParaRPr>
          </a:p>
          <a:p>
            <a:pPr indent="-457200" lvl="0" marL="0" rtl="0" algn="l">
              <a:lnSpc>
                <a:spcPct val="200000"/>
              </a:lnSpc>
              <a:spcBef>
                <a:spcPts val="0"/>
              </a:spcBef>
              <a:spcAft>
                <a:spcPts val="0"/>
              </a:spcAft>
              <a:buClr>
                <a:schemeClr val="dk1"/>
              </a:buClr>
              <a:buSzPts val="1100"/>
              <a:buFont typeface="Arial"/>
              <a:buNone/>
            </a:pPr>
            <a:r>
              <a:rPr lang="en" sz="800">
                <a:latin typeface="Arial"/>
                <a:ea typeface="Arial"/>
                <a:cs typeface="Arial"/>
                <a:sym typeface="Arial"/>
              </a:rPr>
              <a:t>“Apple Reports Second Quarter Results.” </a:t>
            </a:r>
            <a:r>
              <a:rPr i="1" lang="en" sz="800">
                <a:latin typeface="Arial"/>
                <a:ea typeface="Arial"/>
                <a:cs typeface="Arial"/>
                <a:sym typeface="Arial"/>
              </a:rPr>
              <a:t>Apple Newsroom </a:t>
            </a:r>
            <a:r>
              <a:rPr lang="en" sz="800">
                <a:latin typeface="Arial"/>
                <a:ea typeface="Arial"/>
                <a:cs typeface="Arial"/>
                <a:sym typeface="Arial"/>
              </a:rPr>
              <a:t>, 2025, www.apple.com/newsroom/2025/05/apple-reports-second-quarter-results/. Accessed 25 Nov. 2025.</a:t>
            </a:r>
            <a:endParaRPr sz="800">
              <a:latin typeface="Arial"/>
              <a:ea typeface="Arial"/>
              <a:cs typeface="Arial"/>
              <a:sym typeface="Arial"/>
            </a:endParaRPr>
          </a:p>
          <a:p>
            <a:pPr indent="-457200" lvl="0" marL="0" rtl="0" algn="l">
              <a:lnSpc>
                <a:spcPct val="200000"/>
              </a:lnSpc>
              <a:spcBef>
                <a:spcPts val="0"/>
              </a:spcBef>
              <a:spcAft>
                <a:spcPts val="0"/>
              </a:spcAft>
              <a:buClr>
                <a:schemeClr val="dk1"/>
              </a:buClr>
              <a:buSzPts val="1100"/>
              <a:buFont typeface="Arial"/>
              <a:buNone/>
            </a:pPr>
            <a:r>
              <a:rPr lang="en" sz="800">
                <a:latin typeface="Arial"/>
                <a:ea typeface="Arial"/>
                <a:cs typeface="Arial"/>
                <a:sym typeface="Arial"/>
              </a:rPr>
              <a:t>Hobson, Nick. “Steve Jobs Said What Separates a Leader from a Follower Really Comes down to This Mindset.” </a:t>
            </a:r>
            <a:r>
              <a:rPr i="1" lang="en" sz="800">
                <a:latin typeface="Arial"/>
                <a:ea typeface="Arial"/>
                <a:cs typeface="Arial"/>
                <a:sym typeface="Arial"/>
              </a:rPr>
              <a:t>Inc</a:t>
            </a:r>
            <a:r>
              <a:rPr lang="en" sz="800">
                <a:latin typeface="Arial"/>
                <a:ea typeface="Arial"/>
                <a:cs typeface="Arial"/>
                <a:sym typeface="Arial"/>
              </a:rPr>
              <a:t>, 8 Apr. 2023, www.inc.com/nick-hobson/steve-jobs-said-what-separates-a-leader-from-a-follower-really-comes-down-to-this-mindset.html. Accessed 25 Nov. 2025.</a:t>
            </a:r>
            <a:endParaRPr sz="800">
              <a:latin typeface="Arial"/>
              <a:ea typeface="Arial"/>
              <a:cs typeface="Arial"/>
              <a:sym typeface="Arial"/>
            </a:endParaRPr>
          </a:p>
          <a:p>
            <a:pPr indent="-457200" lvl="0" marL="0" rtl="0" algn="l">
              <a:lnSpc>
                <a:spcPct val="200000"/>
              </a:lnSpc>
              <a:spcBef>
                <a:spcPts val="0"/>
              </a:spcBef>
              <a:spcAft>
                <a:spcPts val="0"/>
              </a:spcAft>
              <a:buClr>
                <a:schemeClr val="dk1"/>
              </a:buClr>
              <a:buSzPts val="1100"/>
              <a:buFont typeface="Arial"/>
              <a:buNone/>
            </a:pPr>
            <a:r>
              <a:rPr lang="en" sz="800">
                <a:latin typeface="Arial"/>
                <a:ea typeface="Arial"/>
                <a:cs typeface="Arial"/>
                <a:sym typeface="Arial"/>
              </a:rPr>
              <a:t>Hosch, William L. “Steve Wozniak | Biography &amp; Facts.” </a:t>
            </a:r>
            <a:r>
              <a:rPr i="1" lang="en" sz="800">
                <a:latin typeface="Arial"/>
                <a:ea typeface="Arial"/>
                <a:cs typeface="Arial"/>
                <a:sym typeface="Arial"/>
              </a:rPr>
              <a:t>Encyclopædia Britannica</a:t>
            </a:r>
            <a:r>
              <a:rPr lang="en" sz="800">
                <a:latin typeface="Arial"/>
                <a:ea typeface="Arial"/>
                <a:cs typeface="Arial"/>
                <a:sym typeface="Arial"/>
              </a:rPr>
              <a:t>, 6 Sept. 2018, www.britannica.com/biography/Stephen-Gary-Wozniak.</a:t>
            </a:r>
            <a:endParaRPr sz="800">
              <a:latin typeface="Arial"/>
              <a:ea typeface="Arial"/>
              <a:cs typeface="Arial"/>
              <a:sym typeface="Arial"/>
            </a:endParaRPr>
          </a:p>
          <a:p>
            <a:pPr indent="-457200" lvl="0" marL="0" rtl="0" algn="l">
              <a:lnSpc>
                <a:spcPct val="200000"/>
              </a:lnSpc>
              <a:spcBef>
                <a:spcPts val="0"/>
              </a:spcBef>
              <a:spcAft>
                <a:spcPts val="0"/>
              </a:spcAft>
              <a:buClr>
                <a:schemeClr val="dk1"/>
              </a:buClr>
              <a:buSzPts val="1100"/>
              <a:buFont typeface="Arial"/>
              <a:buNone/>
            </a:pPr>
            <a:r>
              <a:rPr lang="en" sz="800">
                <a:latin typeface="Arial"/>
                <a:ea typeface="Arial"/>
                <a:cs typeface="Arial"/>
                <a:sym typeface="Arial"/>
              </a:rPr>
              <a:t>“Inside Apple Marketing Strategy 2025 - Research by AdRankLab.” </a:t>
            </a:r>
            <a:r>
              <a:rPr i="1" lang="en" sz="800">
                <a:latin typeface="Arial"/>
                <a:ea typeface="Arial"/>
                <a:cs typeface="Arial"/>
                <a:sym typeface="Arial"/>
              </a:rPr>
              <a:t>AdRankLab</a:t>
            </a:r>
            <a:r>
              <a:rPr lang="en" sz="800">
                <a:latin typeface="Arial"/>
                <a:ea typeface="Arial"/>
                <a:cs typeface="Arial"/>
                <a:sym typeface="Arial"/>
              </a:rPr>
              <a:t>, 25 May 2025, www.adranklab.com/blogs/inside-apple-marketing-strategy-2025/. Accessed 25 Nov. 2025.</a:t>
            </a:r>
            <a:endParaRPr sz="800">
              <a:latin typeface="Arial"/>
              <a:ea typeface="Arial"/>
              <a:cs typeface="Arial"/>
              <a:sym typeface="Arial"/>
            </a:endParaRPr>
          </a:p>
          <a:p>
            <a:pPr indent="-457200" lvl="0" marL="0" rtl="0" algn="l">
              <a:lnSpc>
                <a:spcPct val="200000"/>
              </a:lnSpc>
              <a:spcBef>
                <a:spcPts val="0"/>
              </a:spcBef>
              <a:spcAft>
                <a:spcPts val="0"/>
              </a:spcAft>
              <a:buClr>
                <a:schemeClr val="dk1"/>
              </a:buClr>
              <a:buSzPts val="1100"/>
              <a:buFont typeface="Arial"/>
              <a:buNone/>
            </a:pPr>
            <a:r>
              <a:rPr lang="en" sz="800">
                <a:latin typeface="Arial"/>
                <a:ea typeface="Arial"/>
                <a:cs typeface="Arial"/>
                <a:sym typeface="Arial"/>
              </a:rPr>
              <a:t>Lemelson-MIT. “Steve Jobs and Steve Wozniak | Lemelson.” </a:t>
            </a:r>
            <a:r>
              <a:rPr i="1" lang="en" sz="800">
                <a:latin typeface="Arial"/>
                <a:ea typeface="Arial"/>
                <a:cs typeface="Arial"/>
                <a:sym typeface="Arial"/>
              </a:rPr>
              <a:t>Lemelson.mit.edu</a:t>
            </a:r>
            <a:r>
              <a:rPr lang="en" sz="800">
                <a:latin typeface="Arial"/>
                <a:ea typeface="Arial"/>
                <a:cs typeface="Arial"/>
                <a:sym typeface="Arial"/>
              </a:rPr>
              <a:t>, 2023, lemelson.mit.edu/resources/steve-jobs-and-steve-wozniak.</a:t>
            </a:r>
            <a:endParaRPr sz="800">
              <a:latin typeface="Arial"/>
              <a:ea typeface="Arial"/>
              <a:cs typeface="Arial"/>
              <a:sym typeface="Arial"/>
            </a:endParaRPr>
          </a:p>
          <a:p>
            <a:pPr indent="-457200" lvl="0" marL="0" rtl="0" algn="l">
              <a:lnSpc>
                <a:spcPct val="200000"/>
              </a:lnSpc>
              <a:spcBef>
                <a:spcPts val="0"/>
              </a:spcBef>
              <a:spcAft>
                <a:spcPts val="0"/>
              </a:spcAft>
              <a:buClr>
                <a:schemeClr val="dk1"/>
              </a:buClr>
              <a:buSzPts val="1100"/>
              <a:buFont typeface="Arial"/>
              <a:buNone/>
            </a:pPr>
            <a:r>
              <a:rPr lang="en" sz="800">
                <a:latin typeface="Arial"/>
                <a:ea typeface="Arial"/>
                <a:cs typeface="Arial"/>
                <a:sym typeface="Arial"/>
              </a:rPr>
              <a:t>Levy, Steven, and Karl Montevirgen. “Apple Inc.” </a:t>
            </a:r>
            <a:r>
              <a:rPr i="1" lang="en" sz="800">
                <a:latin typeface="Arial"/>
                <a:ea typeface="Arial"/>
                <a:cs typeface="Arial"/>
                <a:sym typeface="Arial"/>
              </a:rPr>
              <a:t>Britannica</a:t>
            </a:r>
            <a:r>
              <a:rPr lang="en" sz="800">
                <a:latin typeface="Arial"/>
                <a:ea typeface="Arial"/>
                <a:cs typeface="Arial"/>
                <a:sym typeface="Arial"/>
              </a:rPr>
              <a:t>, 23 Apr. 2025, www.britannica.com/money/Apple-Inc.</a:t>
            </a:r>
            <a:endParaRPr sz="800">
              <a:latin typeface="Arial"/>
              <a:ea typeface="Arial"/>
              <a:cs typeface="Arial"/>
              <a:sym typeface="Arial"/>
            </a:endParaRPr>
          </a:p>
          <a:p>
            <a:pPr indent="-457200" lvl="0" marL="0" rtl="0" algn="l">
              <a:lnSpc>
                <a:spcPct val="200000"/>
              </a:lnSpc>
              <a:spcBef>
                <a:spcPts val="0"/>
              </a:spcBef>
              <a:spcAft>
                <a:spcPts val="0"/>
              </a:spcAft>
              <a:buClr>
                <a:schemeClr val="dk1"/>
              </a:buClr>
              <a:buSzPts val="1100"/>
              <a:buFont typeface="Arial"/>
              <a:buNone/>
            </a:pPr>
            <a:r>
              <a:rPr lang="en" sz="800">
                <a:latin typeface="Arial"/>
                <a:ea typeface="Arial"/>
                <a:cs typeface="Arial"/>
                <a:sym typeface="Arial"/>
              </a:rPr>
              <a:t>Neog, Debashis. “Capital Structure and Innovation Strategy at Apple Inc.: A Financial Case Study Approach.” </a:t>
            </a:r>
            <a:r>
              <a:rPr i="1" lang="en" sz="800">
                <a:latin typeface="Arial"/>
                <a:ea typeface="Arial"/>
                <a:cs typeface="Arial"/>
                <a:sym typeface="Arial"/>
              </a:rPr>
              <a:t>| IJIRT |</a:t>
            </a:r>
            <a:r>
              <a:rPr lang="en" sz="800">
                <a:latin typeface="Arial"/>
                <a:ea typeface="Arial"/>
                <a:cs typeface="Arial"/>
                <a:sym typeface="Arial"/>
              </a:rPr>
              <a:t>, vol. 11, 2025, ijirt.org/publishedpaper/IJIRT177407_PAPER.pdf. Accessed 25 Nov. 2025.</a:t>
            </a:r>
            <a:endParaRPr sz="800">
              <a:latin typeface="Arial"/>
              <a:ea typeface="Arial"/>
              <a:cs typeface="Arial"/>
              <a:sym typeface="Arial"/>
            </a:endParaRPr>
          </a:p>
          <a:p>
            <a:pPr indent="-457200" lvl="0" marL="0" rtl="0" algn="l">
              <a:lnSpc>
                <a:spcPct val="200000"/>
              </a:lnSpc>
              <a:spcBef>
                <a:spcPts val="0"/>
              </a:spcBef>
              <a:spcAft>
                <a:spcPts val="0"/>
              </a:spcAft>
              <a:buClr>
                <a:schemeClr val="dk1"/>
              </a:buClr>
              <a:buSzPts val="1100"/>
              <a:buFont typeface="Arial"/>
              <a:buNone/>
            </a:pPr>
            <a:r>
              <a:rPr lang="en" sz="800">
                <a:latin typeface="Arial"/>
                <a:ea typeface="Arial"/>
                <a:cs typeface="Arial"/>
                <a:sym typeface="Arial"/>
              </a:rPr>
              <a:t>Pereira, Daniel. “Apple Marketing Strategy (2025).” </a:t>
            </a:r>
            <a:r>
              <a:rPr i="1" lang="en" sz="800">
                <a:latin typeface="Arial"/>
                <a:ea typeface="Arial"/>
                <a:cs typeface="Arial"/>
                <a:sym typeface="Arial"/>
              </a:rPr>
              <a:t>Business Model Analyst</a:t>
            </a:r>
            <a:r>
              <a:rPr lang="en" sz="800">
                <a:latin typeface="Arial"/>
                <a:ea typeface="Arial"/>
                <a:cs typeface="Arial"/>
                <a:sym typeface="Arial"/>
              </a:rPr>
              <a:t>, 28 May 2024, businessmodelanalyst.com/apple-marketing-strategy/?srsltid=AfmBOorkKra1dqMUssZgRobp_pMTFv9Fr_WOMgM-TfH-fuh9UzirK_FQ&amp;utm_. Accessed 25 Nov. 2025.</a:t>
            </a:r>
            <a:endParaRPr sz="800">
              <a:latin typeface="Arial"/>
              <a:ea typeface="Arial"/>
              <a:cs typeface="Arial"/>
              <a:sym typeface="Arial"/>
            </a:endParaRPr>
          </a:p>
          <a:p>
            <a:pPr indent="-457200" lvl="0" marL="0" rtl="0" algn="l">
              <a:lnSpc>
                <a:spcPct val="200000"/>
              </a:lnSpc>
              <a:spcBef>
                <a:spcPts val="0"/>
              </a:spcBef>
              <a:spcAft>
                <a:spcPts val="0"/>
              </a:spcAft>
              <a:buClr>
                <a:schemeClr val="dk1"/>
              </a:buClr>
              <a:buSzPts val="1100"/>
              <a:buFont typeface="Arial"/>
              <a:buNone/>
            </a:pPr>
            <a:r>
              <a:rPr lang="en" sz="800">
                <a:latin typeface="Arial"/>
                <a:ea typeface="Arial"/>
                <a:cs typeface="Arial"/>
                <a:sym typeface="Arial"/>
              </a:rPr>
              <a:t>Zaman, Rokon. “Apple’s Innovation Strategy - Creating and Monopolizing - the WAVES.” </a:t>
            </a:r>
            <a:r>
              <a:rPr i="1" lang="en" sz="800">
                <a:latin typeface="Arial"/>
                <a:ea typeface="Arial"/>
                <a:cs typeface="Arial"/>
                <a:sym typeface="Arial"/>
              </a:rPr>
              <a:t>THE WAVES</a:t>
            </a:r>
            <a:r>
              <a:rPr lang="en" sz="800">
                <a:latin typeface="Arial"/>
                <a:ea typeface="Arial"/>
                <a:cs typeface="Arial"/>
                <a:sym typeface="Arial"/>
              </a:rPr>
              <a:t>, 4 Mar. 2022, www.the-waves.org/2022/03/04/apples-innovation-strategy-creating-and-monopolizing/. Accessed 25 Nov. 2025.</a:t>
            </a:r>
            <a:endParaRPr sz="800">
              <a:latin typeface="Arial"/>
              <a:ea typeface="Arial"/>
              <a:cs typeface="Arial"/>
              <a:sym typeface="Arial"/>
            </a:endParaRPr>
          </a:p>
          <a:p>
            <a:pPr indent="0" lvl="0" marL="0" rtl="0" algn="l">
              <a:spcBef>
                <a:spcPts val="0"/>
              </a:spcBef>
              <a:spcAft>
                <a:spcPts val="0"/>
              </a:spcAft>
              <a:buNone/>
            </a:pPr>
            <a:r>
              <a:t/>
            </a:r>
            <a:endParaRPr sz="1100"/>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2" name="Shape 262"/>
        <p:cNvGrpSpPr/>
        <p:nvPr/>
      </p:nvGrpSpPr>
      <p:grpSpPr>
        <a:xfrm>
          <a:off x="0" y="0"/>
          <a:ext cx="0" cy="0"/>
          <a:chOff x="0" y="0"/>
          <a:chExt cx="0" cy="0"/>
        </a:xfrm>
      </p:grpSpPr>
      <p:sp>
        <p:nvSpPr>
          <p:cNvPr id="263" name="Google Shape;263;p28"/>
          <p:cNvSpPr txBox="1"/>
          <p:nvPr>
            <p:ph type="title"/>
          </p:nvPr>
        </p:nvSpPr>
        <p:spPr>
          <a:xfrm>
            <a:off x="58175" y="217950"/>
            <a:ext cx="7202100" cy="6279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The Founding of Apple</a:t>
            </a:r>
            <a:endParaRPr/>
          </a:p>
        </p:txBody>
      </p:sp>
      <p:pic>
        <p:nvPicPr>
          <p:cNvPr id="264" name="Google Shape;264;p28"/>
          <p:cNvPicPr preferRelativeResize="0"/>
          <p:nvPr/>
        </p:nvPicPr>
        <p:blipFill rotWithShape="1">
          <a:blip r:embed="rId3">
            <a:alphaModFix/>
          </a:blip>
          <a:srcRect b="-10" l="-20" r="0" t="10"/>
          <a:stretch/>
        </p:blipFill>
        <p:spPr>
          <a:xfrm rot="-737821">
            <a:off x="5074700" y="345175"/>
            <a:ext cx="605499" cy="1156524"/>
          </a:xfrm>
          <a:prstGeom prst="rect">
            <a:avLst/>
          </a:prstGeom>
          <a:noFill/>
          <a:ln>
            <a:noFill/>
          </a:ln>
          <a:effectLst>
            <a:outerShdw blurRad="57150" rotWithShape="0" algn="bl" dir="3000000" dist="19050">
              <a:schemeClr val="lt1">
                <a:alpha val="40000"/>
              </a:schemeClr>
            </a:outerShdw>
          </a:effectLst>
        </p:spPr>
      </p:pic>
      <p:sp>
        <p:nvSpPr>
          <p:cNvPr id="265" name="Google Shape;265;p28"/>
          <p:cNvSpPr/>
          <p:nvPr/>
        </p:nvSpPr>
        <p:spPr>
          <a:xfrm>
            <a:off x="3809550" y="693175"/>
            <a:ext cx="275700" cy="275700"/>
          </a:xfrm>
          <a:prstGeom prst="ellipse">
            <a:avLst/>
          </a:prstGeom>
          <a:solidFill>
            <a:srgbClr val="B7B7B7">
              <a:alpha val="5119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266" name="Google Shape;266;p28"/>
          <p:cNvPicPr preferRelativeResize="0"/>
          <p:nvPr/>
        </p:nvPicPr>
        <p:blipFill rotWithShape="1">
          <a:blip r:embed="rId4">
            <a:alphaModFix/>
          </a:blip>
          <a:srcRect b="6655" l="22026" r="53576" t="0"/>
          <a:stretch/>
        </p:blipFill>
        <p:spPr>
          <a:xfrm rot="906137">
            <a:off x="5339425" y="1599861"/>
            <a:ext cx="687873" cy="1156526"/>
          </a:xfrm>
          <a:prstGeom prst="rect">
            <a:avLst/>
          </a:prstGeom>
          <a:noFill/>
          <a:ln>
            <a:noFill/>
          </a:ln>
          <a:effectLst>
            <a:outerShdw blurRad="57150" rotWithShape="0" algn="bl" dir="3000000" dist="19050">
              <a:schemeClr val="lt1">
                <a:alpha val="40000"/>
              </a:schemeClr>
            </a:outerShdw>
          </a:effectLst>
        </p:spPr>
      </p:pic>
      <p:sp>
        <p:nvSpPr>
          <p:cNvPr id="267" name="Google Shape;267;p28"/>
          <p:cNvSpPr txBox="1"/>
          <p:nvPr>
            <p:ph idx="1" type="body"/>
          </p:nvPr>
        </p:nvSpPr>
        <p:spPr>
          <a:xfrm>
            <a:off x="347475" y="1999150"/>
            <a:ext cx="5448900" cy="1905300"/>
          </a:xfrm>
          <a:prstGeom prst="rect">
            <a:avLst/>
          </a:prstGeom>
        </p:spPr>
        <p:txBody>
          <a:bodyPr anchorCtr="0" anchor="t" bIns="91425" lIns="91425" spcFirstLastPara="1" rIns="91425" wrap="square" tIns="91425">
            <a:noAutofit/>
          </a:bodyPr>
          <a:lstStyle/>
          <a:p>
            <a:pPr indent="-406400" lvl="0" marL="457200" rtl="0" algn="l">
              <a:spcBef>
                <a:spcPts val="0"/>
              </a:spcBef>
              <a:spcAft>
                <a:spcPts val="0"/>
              </a:spcAft>
              <a:buSzPts val="2800"/>
              <a:buChar char="●"/>
            </a:pPr>
            <a:r>
              <a:rPr lang="en" sz="2800"/>
              <a:t>April 1, 1976</a:t>
            </a:r>
            <a:endParaRPr sz="2800"/>
          </a:p>
          <a:p>
            <a:pPr indent="-406400" lvl="0" marL="457200" rtl="0" algn="l">
              <a:spcBef>
                <a:spcPts val="0"/>
              </a:spcBef>
              <a:spcAft>
                <a:spcPts val="0"/>
              </a:spcAft>
              <a:buSzPts val="2800"/>
              <a:buChar char="●"/>
            </a:pPr>
            <a:r>
              <a:rPr lang="en" sz="2800"/>
              <a:t>Los Altos, California</a:t>
            </a:r>
            <a:endParaRPr sz="2800"/>
          </a:p>
          <a:p>
            <a:pPr indent="-406400" lvl="0" marL="457200" rtl="0" algn="l">
              <a:spcBef>
                <a:spcPts val="0"/>
              </a:spcBef>
              <a:spcAft>
                <a:spcPts val="0"/>
              </a:spcAft>
              <a:buSzPts val="2800"/>
              <a:buChar char="●"/>
            </a:pPr>
            <a:r>
              <a:rPr lang="en" sz="2800"/>
              <a:t>Steve Jobs and Steve Wozniak</a:t>
            </a:r>
            <a:endParaRPr sz="2800"/>
          </a:p>
        </p:txBody>
      </p:sp>
      <p:pic>
        <p:nvPicPr>
          <p:cNvPr id="268" name="Google Shape;268;p28"/>
          <p:cNvPicPr preferRelativeResize="0"/>
          <p:nvPr/>
        </p:nvPicPr>
        <p:blipFill>
          <a:blip r:embed="rId5">
            <a:alphaModFix/>
          </a:blip>
          <a:stretch>
            <a:fillRect/>
          </a:stretch>
        </p:blipFill>
        <p:spPr>
          <a:xfrm>
            <a:off x="6166081" y="693175"/>
            <a:ext cx="2641356" cy="3992850"/>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67">
                                            <p:txEl>
                                              <p:pRg end="0" st="0"/>
                                            </p:txEl>
                                          </p:spTgt>
                                        </p:tgtEl>
                                        <p:attrNameLst>
                                          <p:attrName>style.visibility</p:attrName>
                                        </p:attrNameLst>
                                      </p:cBhvr>
                                      <p:to>
                                        <p:strVal val="visible"/>
                                      </p:to>
                                    </p:set>
                                    <p:animEffect filter="fade" transition="in">
                                      <p:cBhvr>
                                        <p:cTn dur="1000"/>
                                        <p:tgtEl>
                                          <p:spTgt spid="267">
                                            <p:txEl>
                                              <p:pRg end="0" st="0"/>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67">
                                            <p:txEl>
                                              <p:pRg end="1" st="1"/>
                                            </p:txEl>
                                          </p:spTgt>
                                        </p:tgtEl>
                                        <p:attrNameLst>
                                          <p:attrName>style.visibility</p:attrName>
                                        </p:attrNameLst>
                                      </p:cBhvr>
                                      <p:to>
                                        <p:strVal val="visible"/>
                                      </p:to>
                                    </p:set>
                                    <p:animEffect filter="fade" transition="in">
                                      <p:cBhvr>
                                        <p:cTn dur="1000"/>
                                        <p:tgtEl>
                                          <p:spTgt spid="267">
                                            <p:txEl>
                                              <p:pRg end="1" st="1"/>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67">
                                            <p:txEl>
                                              <p:pRg end="2" st="2"/>
                                            </p:txEl>
                                          </p:spTgt>
                                        </p:tgtEl>
                                        <p:attrNameLst>
                                          <p:attrName>style.visibility</p:attrName>
                                        </p:attrNameLst>
                                      </p:cBhvr>
                                      <p:to>
                                        <p:strVal val="visible"/>
                                      </p:to>
                                    </p:set>
                                    <p:animEffect filter="fade" transition="in">
                                      <p:cBhvr>
                                        <p:cTn dur="1000"/>
                                        <p:tgtEl>
                                          <p:spTgt spid="267">
                                            <p:txEl>
                                              <p:pRg end="2" st="2"/>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23" presetSubtype="16">
                                  <p:stCondLst>
                                    <p:cond delay="0"/>
                                  </p:stCondLst>
                                  <p:childTnLst>
                                    <p:set>
                                      <p:cBhvr>
                                        <p:cTn dur="1" fill="hold">
                                          <p:stCondLst>
                                            <p:cond delay="0"/>
                                          </p:stCondLst>
                                        </p:cTn>
                                        <p:tgtEl>
                                          <p:spTgt spid="268"/>
                                        </p:tgtEl>
                                        <p:attrNameLst>
                                          <p:attrName>style.visibility</p:attrName>
                                        </p:attrNameLst>
                                      </p:cBhvr>
                                      <p:to>
                                        <p:strVal val="visible"/>
                                      </p:to>
                                    </p:set>
                                    <p:anim calcmode="lin" valueType="num">
                                      <p:cBhvr additive="base">
                                        <p:cTn dur="1000"/>
                                        <p:tgtEl>
                                          <p:spTgt spid="268"/>
                                        </p:tgtEl>
                                        <p:attrNameLst>
                                          <p:attrName>ppt_w</p:attrName>
                                        </p:attrNameLst>
                                      </p:cBhvr>
                                      <p:tavLst>
                                        <p:tav fmla="" tm="0">
                                          <p:val>
                                            <p:strVal val="0"/>
                                          </p:val>
                                        </p:tav>
                                        <p:tav fmla="" tm="100000">
                                          <p:val>
                                            <p:strVal val="#ppt_w"/>
                                          </p:val>
                                        </p:tav>
                                      </p:tavLst>
                                    </p:anim>
                                    <p:anim calcmode="lin" valueType="num">
                                      <p:cBhvr additive="base">
                                        <p:cTn dur="1000"/>
                                        <p:tgtEl>
                                          <p:spTgt spid="268"/>
                                        </p:tgtEl>
                                        <p:attrNameLst>
                                          <p:attrName>ppt_h</p:attrName>
                                        </p:attrNameLst>
                                      </p:cBhvr>
                                      <p:tavLst>
                                        <p:tav fmla="" tm="0">
                                          <p:val>
                                            <p:strVal val="0"/>
                                          </p:val>
                                        </p:tav>
                                        <p:tav fmla="" tm="100000">
                                          <p:val>
                                            <p:strVal val="#ppt_h"/>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2" name="Shape 272"/>
        <p:cNvGrpSpPr/>
        <p:nvPr/>
      </p:nvGrpSpPr>
      <p:grpSpPr>
        <a:xfrm>
          <a:off x="0" y="0"/>
          <a:ext cx="0" cy="0"/>
          <a:chOff x="0" y="0"/>
          <a:chExt cx="0" cy="0"/>
        </a:xfrm>
      </p:grpSpPr>
      <p:sp>
        <p:nvSpPr>
          <p:cNvPr id="273" name="Google Shape;273;p29"/>
          <p:cNvSpPr txBox="1"/>
          <p:nvPr>
            <p:ph type="title"/>
          </p:nvPr>
        </p:nvSpPr>
        <p:spPr>
          <a:xfrm>
            <a:off x="167900" y="149350"/>
            <a:ext cx="6324300" cy="6966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History of Apple’s Partnership</a:t>
            </a:r>
            <a:endParaRPr/>
          </a:p>
        </p:txBody>
      </p:sp>
      <p:sp>
        <p:nvSpPr>
          <p:cNvPr id="274" name="Google Shape;274;p29"/>
          <p:cNvSpPr txBox="1"/>
          <p:nvPr>
            <p:ph idx="1" type="body"/>
          </p:nvPr>
        </p:nvSpPr>
        <p:spPr>
          <a:xfrm>
            <a:off x="332500" y="845950"/>
            <a:ext cx="4527600" cy="22905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sz="3400"/>
              <a:t>Jobs</a:t>
            </a:r>
            <a:endParaRPr b="1" sz="3400"/>
          </a:p>
          <a:p>
            <a:pPr indent="-444500" lvl="0" marL="457200" rtl="0" algn="l">
              <a:spcBef>
                <a:spcPts val="0"/>
              </a:spcBef>
              <a:spcAft>
                <a:spcPts val="0"/>
              </a:spcAft>
              <a:buSzPts val="3400"/>
              <a:buChar char="●"/>
            </a:pPr>
            <a:r>
              <a:rPr b="1" lang="en" sz="3400"/>
              <a:t>Ideas</a:t>
            </a:r>
            <a:endParaRPr b="1" sz="3400"/>
          </a:p>
          <a:p>
            <a:pPr indent="-444500" lvl="0" marL="457200" rtl="0" algn="l">
              <a:spcBef>
                <a:spcPts val="0"/>
              </a:spcBef>
              <a:spcAft>
                <a:spcPts val="0"/>
              </a:spcAft>
              <a:buSzPts val="3400"/>
              <a:buChar char="●"/>
            </a:pPr>
            <a:r>
              <a:rPr b="1" lang="en" sz="3400"/>
              <a:t>Marketing</a:t>
            </a:r>
            <a:endParaRPr b="1" sz="3400"/>
          </a:p>
          <a:p>
            <a:pPr indent="-444500" lvl="0" marL="457200" rtl="0" algn="l">
              <a:spcBef>
                <a:spcPts val="0"/>
              </a:spcBef>
              <a:spcAft>
                <a:spcPts val="0"/>
              </a:spcAft>
              <a:buSzPts val="3400"/>
              <a:buChar char="●"/>
            </a:pPr>
            <a:r>
              <a:rPr b="1" lang="en" sz="3400"/>
              <a:t>Selling</a:t>
            </a:r>
            <a:endParaRPr b="1" sz="3400"/>
          </a:p>
          <a:p>
            <a:pPr indent="0" lvl="0" marL="0" rtl="0" algn="l">
              <a:spcBef>
                <a:spcPts val="0"/>
              </a:spcBef>
              <a:spcAft>
                <a:spcPts val="0"/>
              </a:spcAft>
              <a:buNone/>
            </a:pPr>
            <a:r>
              <a:rPr b="1" lang="en" sz="3400"/>
              <a:t>Wozniak</a:t>
            </a:r>
            <a:endParaRPr b="1" sz="3400"/>
          </a:p>
          <a:p>
            <a:pPr indent="-444500" lvl="0" marL="457200" rtl="0" algn="l">
              <a:spcBef>
                <a:spcPts val="0"/>
              </a:spcBef>
              <a:spcAft>
                <a:spcPts val="0"/>
              </a:spcAft>
              <a:buSzPts val="3400"/>
              <a:buChar char="●"/>
            </a:pPr>
            <a:r>
              <a:rPr b="1" lang="en" sz="3400"/>
              <a:t>Engineering</a:t>
            </a:r>
            <a:endParaRPr b="1" sz="3400"/>
          </a:p>
          <a:p>
            <a:pPr indent="-444500" lvl="0" marL="457200" rtl="0" algn="l">
              <a:spcBef>
                <a:spcPts val="0"/>
              </a:spcBef>
              <a:spcAft>
                <a:spcPts val="0"/>
              </a:spcAft>
              <a:buSzPts val="3400"/>
              <a:buChar char="●"/>
            </a:pPr>
            <a:r>
              <a:rPr b="1" lang="en" sz="3400"/>
              <a:t>Building</a:t>
            </a:r>
            <a:endParaRPr b="1" sz="3400"/>
          </a:p>
        </p:txBody>
      </p:sp>
      <p:pic>
        <p:nvPicPr>
          <p:cNvPr id="275" name="Google Shape;275;p29"/>
          <p:cNvPicPr preferRelativeResize="0"/>
          <p:nvPr/>
        </p:nvPicPr>
        <p:blipFill>
          <a:blip r:embed="rId3">
            <a:alphaModFix/>
          </a:blip>
          <a:stretch>
            <a:fillRect/>
          </a:stretch>
        </p:blipFill>
        <p:spPr>
          <a:xfrm>
            <a:off x="4983475" y="1399250"/>
            <a:ext cx="3939552" cy="2624724"/>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74">
                                            <p:txEl>
                                              <p:pRg end="0" st="0"/>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74">
                                            <p:txEl>
                                              <p:pRg end="1" st="1"/>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74">
                                            <p:txEl>
                                              <p:pRg end="2" st="2"/>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74">
                                            <p:txEl>
                                              <p:pRg end="3" st="3"/>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74">
                                            <p:txEl>
                                              <p:pRg end="4" st="4"/>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74">
                                            <p:txEl>
                                              <p:pRg end="5" st="5"/>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74">
                                            <p:txEl>
                                              <p:pRg end="6" st="6"/>
                                            </p:txEl>
                                          </p:spTgt>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9" name="Shape 279"/>
        <p:cNvGrpSpPr/>
        <p:nvPr/>
      </p:nvGrpSpPr>
      <p:grpSpPr>
        <a:xfrm>
          <a:off x="0" y="0"/>
          <a:ext cx="0" cy="0"/>
          <a:chOff x="0" y="0"/>
          <a:chExt cx="0" cy="0"/>
        </a:xfrm>
      </p:grpSpPr>
      <p:sp>
        <p:nvSpPr>
          <p:cNvPr id="280" name="Google Shape;280;p30"/>
          <p:cNvSpPr txBox="1"/>
          <p:nvPr>
            <p:ph type="title"/>
          </p:nvPr>
        </p:nvSpPr>
        <p:spPr>
          <a:xfrm>
            <a:off x="68575" y="-54875"/>
            <a:ext cx="6245400" cy="19053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History of Apple’s Partnership</a:t>
            </a:r>
            <a:endParaRPr/>
          </a:p>
        </p:txBody>
      </p:sp>
      <p:sp>
        <p:nvSpPr>
          <p:cNvPr id="281" name="Google Shape;281;p30"/>
          <p:cNvSpPr txBox="1"/>
          <p:nvPr>
            <p:ph idx="1" type="body"/>
          </p:nvPr>
        </p:nvSpPr>
        <p:spPr>
          <a:xfrm>
            <a:off x="3679225" y="764725"/>
            <a:ext cx="5199600" cy="1905300"/>
          </a:xfrm>
          <a:prstGeom prst="rect">
            <a:avLst/>
          </a:prstGeom>
        </p:spPr>
        <p:txBody>
          <a:bodyPr anchorCtr="0" anchor="t" bIns="91425" lIns="91425" spcFirstLastPara="1" rIns="91425" wrap="square" tIns="91425">
            <a:noAutofit/>
          </a:bodyPr>
          <a:lstStyle/>
          <a:p>
            <a:pPr indent="-412750" lvl="0" marL="457200" rtl="0" algn="l">
              <a:spcBef>
                <a:spcPts val="0"/>
              </a:spcBef>
              <a:spcAft>
                <a:spcPts val="0"/>
              </a:spcAft>
              <a:buSzPts val="2900"/>
              <a:buChar char="●"/>
            </a:pPr>
            <a:r>
              <a:rPr lang="en" sz="2900"/>
              <a:t>Over </a:t>
            </a:r>
            <a:r>
              <a:rPr b="1" lang="en" sz="2900"/>
              <a:t>$100 Million </a:t>
            </a:r>
            <a:r>
              <a:rPr lang="en" sz="2900"/>
              <a:t>in Sales</a:t>
            </a:r>
            <a:endParaRPr sz="2900"/>
          </a:p>
          <a:p>
            <a:pPr indent="-412750" lvl="0" marL="457200" rtl="0" algn="l">
              <a:spcBef>
                <a:spcPts val="0"/>
              </a:spcBef>
              <a:spcAft>
                <a:spcPts val="0"/>
              </a:spcAft>
              <a:buSzPts val="2900"/>
              <a:buChar char="●"/>
            </a:pPr>
            <a:r>
              <a:rPr lang="en" sz="2900"/>
              <a:t>Mutual Respect</a:t>
            </a:r>
            <a:endParaRPr sz="2900"/>
          </a:p>
          <a:p>
            <a:pPr indent="0" lvl="0" marL="0" rtl="0" algn="l">
              <a:spcBef>
                <a:spcPts val="0"/>
              </a:spcBef>
              <a:spcAft>
                <a:spcPts val="0"/>
              </a:spcAft>
              <a:buNone/>
            </a:pPr>
            <a:r>
              <a:t/>
            </a:r>
            <a:endParaRPr sz="2900"/>
          </a:p>
          <a:p>
            <a:pPr indent="0" lvl="0" marL="0" rtl="0" algn="l">
              <a:spcBef>
                <a:spcPts val="0"/>
              </a:spcBef>
              <a:spcAft>
                <a:spcPts val="0"/>
              </a:spcAft>
              <a:buNone/>
            </a:pPr>
            <a:r>
              <a:t/>
            </a:r>
            <a:endParaRPr sz="2900"/>
          </a:p>
          <a:p>
            <a:pPr indent="0" lvl="0" marL="0" rtl="0" algn="l">
              <a:spcBef>
                <a:spcPts val="0"/>
              </a:spcBef>
              <a:spcAft>
                <a:spcPts val="0"/>
              </a:spcAft>
              <a:buNone/>
            </a:pPr>
            <a:r>
              <a:t/>
            </a:r>
            <a:endParaRPr sz="2900"/>
          </a:p>
          <a:p>
            <a:pPr indent="0" lvl="0" marL="0" rtl="0" algn="l">
              <a:spcBef>
                <a:spcPts val="0"/>
              </a:spcBef>
              <a:spcAft>
                <a:spcPts val="0"/>
              </a:spcAft>
              <a:buNone/>
            </a:pPr>
            <a:r>
              <a:rPr lang="en" sz="2900"/>
              <a:t>← Apple III Super Rushed, Led to Sales + Tech Issues</a:t>
            </a:r>
            <a:endParaRPr sz="2900"/>
          </a:p>
        </p:txBody>
      </p:sp>
      <p:pic>
        <p:nvPicPr>
          <p:cNvPr id="282" name="Google Shape;282;p30"/>
          <p:cNvPicPr preferRelativeResize="0"/>
          <p:nvPr/>
        </p:nvPicPr>
        <p:blipFill>
          <a:blip r:embed="rId3">
            <a:alphaModFix/>
          </a:blip>
          <a:stretch>
            <a:fillRect/>
          </a:stretch>
        </p:blipFill>
        <p:spPr>
          <a:xfrm>
            <a:off x="224700" y="633037"/>
            <a:ext cx="3302550" cy="2168675"/>
          </a:xfrm>
          <a:prstGeom prst="rect">
            <a:avLst/>
          </a:prstGeom>
          <a:noFill/>
          <a:ln>
            <a:noFill/>
          </a:ln>
        </p:spPr>
      </p:pic>
      <p:pic>
        <p:nvPicPr>
          <p:cNvPr id="283" name="Google Shape;283;p30"/>
          <p:cNvPicPr preferRelativeResize="0"/>
          <p:nvPr/>
        </p:nvPicPr>
        <p:blipFill>
          <a:blip r:embed="rId4">
            <a:alphaModFix/>
          </a:blip>
          <a:stretch>
            <a:fillRect/>
          </a:stretch>
        </p:blipFill>
        <p:spPr>
          <a:xfrm>
            <a:off x="224700" y="2801697"/>
            <a:ext cx="3302550" cy="2197697"/>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83"/>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81">
                                            <p:txEl>
                                              <p:pRg end="0" st="0"/>
                                            </p:txEl>
                                          </p:spTgt>
                                        </p:tgtEl>
                                        <p:attrNameLst>
                                          <p:attrName>style.visibility</p:attrName>
                                        </p:attrNameLst>
                                      </p:cBhvr>
                                      <p:to>
                                        <p:strVal val="visible"/>
                                      </p:to>
                                    </p:set>
                                    <p:animEffect filter="fade" transition="in">
                                      <p:cBhvr>
                                        <p:cTn dur="600"/>
                                        <p:tgtEl>
                                          <p:spTgt spid="281">
                                            <p:txEl>
                                              <p:pRg end="0" st="0"/>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81">
                                            <p:txEl>
                                              <p:pRg end="1" st="1"/>
                                            </p:txEl>
                                          </p:spTgt>
                                        </p:tgtEl>
                                        <p:attrNameLst>
                                          <p:attrName>style.visibility</p:attrName>
                                        </p:attrNameLst>
                                      </p:cBhvr>
                                      <p:to>
                                        <p:strVal val="visible"/>
                                      </p:to>
                                    </p:set>
                                    <p:animEffect filter="fade" transition="in">
                                      <p:cBhvr>
                                        <p:cTn dur="600"/>
                                        <p:tgtEl>
                                          <p:spTgt spid="281">
                                            <p:txEl>
                                              <p:pRg end="1" st="1"/>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81">
                                            <p:txEl>
                                              <p:pRg end="2" st="2"/>
                                            </p:txEl>
                                          </p:spTgt>
                                        </p:tgtEl>
                                        <p:attrNameLst>
                                          <p:attrName>style.visibility</p:attrName>
                                        </p:attrNameLst>
                                      </p:cBhvr>
                                      <p:to>
                                        <p:strVal val="visible"/>
                                      </p:to>
                                    </p:set>
                                    <p:animEffect filter="fade" transition="in">
                                      <p:cBhvr>
                                        <p:cTn dur="600"/>
                                        <p:tgtEl>
                                          <p:spTgt spid="281">
                                            <p:txEl>
                                              <p:pRg end="2" st="2"/>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81">
                                            <p:txEl>
                                              <p:pRg end="3" st="3"/>
                                            </p:txEl>
                                          </p:spTgt>
                                        </p:tgtEl>
                                        <p:attrNameLst>
                                          <p:attrName>style.visibility</p:attrName>
                                        </p:attrNameLst>
                                      </p:cBhvr>
                                      <p:to>
                                        <p:strVal val="visible"/>
                                      </p:to>
                                    </p:set>
                                    <p:animEffect filter="fade" transition="in">
                                      <p:cBhvr>
                                        <p:cTn dur="600"/>
                                        <p:tgtEl>
                                          <p:spTgt spid="281">
                                            <p:txEl>
                                              <p:pRg end="3" st="3"/>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81">
                                            <p:txEl>
                                              <p:pRg end="4" st="4"/>
                                            </p:txEl>
                                          </p:spTgt>
                                        </p:tgtEl>
                                        <p:attrNameLst>
                                          <p:attrName>style.visibility</p:attrName>
                                        </p:attrNameLst>
                                      </p:cBhvr>
                                      <p:to>
                                        <p:strVal val="visible"/>
                                      </p:to>
                                    </p:set>
                                    <p:animEffect filter="fade" transition="in">
                                      <p:cBhvr>
                                        <p:cTn dur="600"/>
                                        <p:tgtEl>
                                          <p:spTgt spid="281">
                                            <p:txEl>
                                              <p:pRg end="4" st="4"/>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81">
                                            <p:txEl>
                                              <p:pRg end="5" st="5"/>
                                            </p:txEl>
                                          </p:spTgt>
                                        </p:tgtEl>
                                        <p:attrNameLst>
                                          <p:attrName>style.visibility</p:attrName>
                                        </p:attrNameLst>
                                      </p:cBhvr>
                                      <p:to>
                                        <p:strVal val="visible"/>
                                      </p:to>
                                    </p:set>
                                    <p:animEffect filter="fade" transition="in">
                                      <p:cBhvr>
                                        <p:cTn dur="600"/>
                                        <p:tgtEl>
                                          <p:spTgt spid="281">
                                            <p:txEl>
                                              <p:pRg end="5" st="5"/>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87" name="Shape 287"/>
        <p:cNvGrpSpPr/>
        <p:nvPr/>
      </p:nvGrpSpPr>
      <p:grpSpPr>
        <a:xfrm>
          <a:off x="0" y="0"/>
          <a:ext cx="0" cy="0"/>
          <a:chOff x="0" y="0"/>
          <a:chExt cx="0" cy="0"/>
        </a:xfrm>
      </p:grpSpPr>
      <p:sp>
        <p:nvSpPr>
          <p:cNvPr id="288" name="Google Shape;288;p31"/>
          <p:cNvSpPr txBox="1"/>
          <p:nvPr>
            <p:ph type="title"/>
          </p:nvPr>
        </p:nvSpPr>
        <p:spPr>
          <a:xfrm>
            <a:off x="99325" y="108200"/>
            <a:ext cx="5995200" cy="6006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Apple’s Business Strategy</a:t>
            </a:r>
            <a:endParaRPr/>
          </a:p>
        </p:txBody>
      </p:sp>
      <p:sp>
        <p:nvSpPr>
          <p:cNvPr id="289" name="Google Shape;289;p31"/>
          <p:cNvSpPr txBox="1"/>
          <p:nvPr>
            <p:ph idx="1" type="body"/>
          </p:nvPr>
        </p:nvSpPr>
        <p:spPr>
          <a:xfrm>
            <a:off x="99325" y="833300"/>
            <a:ext cx="4294800" cy="19053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2700"/>
              <a:t>Marketing:</a:t>
            </a:r>
            <a:endParaRPr sz="2700"/>
          </a:p>
          <a:p>
            <a:pPr indent="-400050" lvl="0" marL="457200" rtl="0" algn="l">
              <a:spcBef>
                <a:spcPts val="0"/>
              </a:spcBef>
              <a:spcAft>
                <a:spcPts val="0"/>
              </a:spcAft>
              <a:buSzPts val="2700"/>
              <a:buChar char="●"/>
            </a:pPr>
            <a:r>
              <a:rPr lang="en" sz="2700"/>
              <a:t>Price Skimming</a:t>
            </a:r>
            <a:endParaRPr sz="2700"/>
          </a:p>
          <a:p>
            <a:pPr indent="-400050" lvl="0" marL="457200" rtl="0" algn="l">
              <a:spcBef>
                <a:spcPts val="0"/>
              </a:spcBef>
              <a:spcAft>
                <a:spcPts val="0"/>
              </a:spcAft>
              <a:buSzPts val="2700"/>
              <a:buChar char="●"/>
            </a:pPr>
            <a:r>
              <a:rPr lang="en" sz="2700"/>
              <a:t>Reinforces </a:t>
            </a:r>
            <a:r>
              <a:rPr lang="en" sz="2700"/>
              <a:t>Exclusivity</a:t>
            </a:r>
            <a:endParaRPr sz="2700"/>
          </a:p>
          <a:p>
            <a:pPr indent="-400050" lvl="0" marL="457200" rtl="0" algn="l">
              <a:spcBef>
                <a:spcPts val="0"/>
              </a:spcBef>
              <a:spcAft>
                <a:spcPts val="0"/>
              </a:spcAft>
              <a:buSzPts val="2700"/>
              <a:buChar char="●"/>
            </a:pPr>
            <a:r>
              <a:rPr lang="en" sz="2700"/>
              <a:t>Luxury Brand Image</a:t>
            </a:r>
            <a:endParaRPr sz="2700"/>
          </a:p>
          <a:p>
            <a:pPr indent="-400050" lvl="0" marL="457200" rtl="0" algn="l">
              <a:spcBef>
                <a:spcPts val="0"/>
              </a:spcBef>
              <a:spcAft>
                <a:spcPts val="0"/>
              </a:spcAft>
              <a:buSzPts val="2700"/>
              <a:buChar char="●"/>
            </a:pPr>
            <a:r>
              <a:rPr lang="en" sz="2700"/>
              <a:t>Maximize Profits</a:t>
            </a:r>
            <a:endParaRPr sz="2700"/>
          </a:p>
        </p:txBody>
      </p:sp>
      <p:pic>
        <p:nvPicPr>
          <p:cNvPr id="290" name="Google Shape;290;p31"/>
          <p:cNvPicPr preferRelativeResize="0"/>
          <p:nvPr/>
        </p:nvPicPr>
        <p:blipFill>
          <a:blip r:embed="rId3">
            <a:alphaModFix/>
          </a:blip>
          <a:stretch>
            <a:fillRect/>
          </a:stretch>
        </p:blipFill>
        <p:spPr>
          <a:xfrm>
            <a:off x="4654300" y="708800"/>
            <a:ext cx="4387276" cy="2118500"/>
          </a:xfrm>
          <a:prstGeom prst="rect">
            <a:avLst/>
          </a:prstGeom>
          <a:noFill/>
          <a:ln>
            <a:noFill/>
          </a:ln>
        </p:spPr>
      </p:pic>
      <p:pic>
        <p:nvPicPr>
          <p:cNvPr id="291" name="Google Shape;291;p31"/>
          <p:cNvPicPr preferRelativeResize="0"/>
          <p:nvPr/>
        </p:nvPicPr>
        <p:blipFill>
          <a:blip r:embed="rId4">
            <a:alphaModFix/>
          </a:blip>
          <a:stretch>
            <a:fillRect/>
          </a:stretch>
        </p:blipFill>
        <p:spPr>
          <a:xfrm>
            <a:off x="3022100" y="2958475"/>
            <a:ext cx="4514200" cy="2185024"/>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89">
                                            <p:txEl>
                                              <p:pRg end="0" st="0"/>
                                            </p:txEl>
                                          </p:spTgt>
                                        </p:tgtEl>
                                        <p:attrNameLst>
                                          <p:attrName>style.visibility</p:attrName>
                                        </p:attrNameLst>
                                      </p:cBhvr>
                                      <p:to>
                                        <p:strVal val="visible"/>
                                      </p:to>
                                    </p:set>
                                    <p:animEffect filter="fade" transition="in">
                                      <p:cBhvr>
                                        <p:cTn dur="700"/>
                                        <p:tgtEl>
                                          <p:spTgt spid="289">
                                            <p:txEl>
                                              <p:pRg end="0" st="0"/>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89">
                                            <p:txEl>
                                              <p:pRg end="1" st="1"/>
                                            </p:txEl>
                                          </p:spTgt>
                                        </p:tgtEl>
                                        <p:attrNameLst>
                                          <p:attrName>style.visibility</p:attrName>
                                        </p:attrNameLst>
                                      </p:cBhvr>
                                      <p:to>
                                        <p:strVal val="visible"/>
                                      </p:to>
                                    </p:set>
                                    <p:animEffect filter="fade" transition="in">
                                      <p:cBhvr>
                                        <p:cTn dur="700"/>
                                        <p:tgtEl>
                                          <p:spTgt spid="289">
                                            <p:txEl>
                                              <p:pRg end="1" st="1"/>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89">
                                            <p:txEl>
                                              <p:pRg end="2" st="2"/>
                                            </p:txEl>
                                          </p:spTgt>
                                        </p:tgtEl>
                                        <p:attrNameLst>
                                          <p:attrName>style.visibility</p:attrName>
                                        </p:attrNameLst>
                                      </p:cBhvr>
                                      <p:to>
                                        <p:strVal val="visible"/>
                                      </p:to>
                                    </p:set>
                                    <p:animEffect filter="fade" transition="in">
                                      <p:cBhvr>
                                        <p:cTn dur="700"/>
                                        <p:tgtEl>
                                          <p:spTgt spid="289">
                                            <p:txEl>
                                              <p:pRg end="2" st="2"/>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89">
                                            <p:txEl>
                                              <p:pRg end="3" st="3"/>
                                            </p:txEl>
                                          </p:spTgt>
                                        </p:tgtEl>
                                        <p:attrNameLst>
                                          <p:attrName>style.visibility</p:attrName>
                                        </p:attrNameLst>
                                      </p:cBhvr>
                                      <p:to>
                                        <p:strVal val="visible"/>
                                      </p:to>
                                    </p:set>
                                    <p:animEffect filter="fade" transition="in">
                                      <p:cBhvr>
                                        <p:cTn dur="700"/>
                                        <p:tgtEl>
                                          <p:spTgt spid="289">
                                            <p:txEl>
                                              <p:pRg end="3" st="3"/>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89">
                                            <p:txEl>
                                              <p:pRg end="4" st="4"/>
                                            </p:txEl>
                                          </p:spTgt>
                                        </p:tgtEl>
                                        <p:attrNameLst>
                                          <p:attrName>style.visibility</p:attrName>
                                        </p:attrNameLst>
                                      </p:cBhvr>
                                      <p:to>
                                        <p:strVal val="visible"/>
                                      </p:to>
                                    </p:set>
                                    <p:animEffect filter="fade" transition="in">
                                      <p:cBhvr>
                                        <p:cTn dur="700"/>
                                        <p:tgtEl>
                                          <p:spTgt spid="289">
                                            <p:txEl>
                                              <p:pRg end="4" st="4"/>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95" name="Shape 295"/>
        <p:cNvGrpSpPr/>
        <p:nvPr/>
      </p:nvGrpSpPr>
      <p:grpSpPr>
        <a:xfrm>
          <a:off x="0" y="0"/>
          <a:ext cx="0" cy="0"/>
          <a:chOff x="0" y="0"/>
          <a:chExt cx="0" cy="0"/>
        </a:xfrm>
      </p:grpSpPr>
      <p:sp>
        <p:nvSpPr>
          <p:cNvPr id="296" name="Google Shape;296;p32"/>
          <p:cNvSpPr txBox="1"/>
          <p:nvPr>
            <p:ph type="title"/>
          </p:nvPr>
        </p:nvSpPr>
        <p:spPr>
          <a:xfrm>
            <a:off x="0" y="0"/>
            <a:ext cx="6173400" cy="5730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Apple’s Business Strategy</a:t>
            </a:r>
            <a:endParaRPr/>
          </a:p>
        </p:txBody>
      </p:sp>
      <p:sp>
        <p:nvSpPr>
          <p:cNvPr id="297" name="Google Shape;297;p32"/>
          <p:cNvSpPr txBox="1"/>
          <p:nvPr>
            <p:ph idx="1" type="body"/>
          </p:nvPr>
        </p:nvSpPr>
        <p:spPr>
          <a:xfrm>
            <a:off x="128025" y="681250"/>
            <a:ext cx="5719500" cy="29763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2400"/>
              <a:t>Innovation:</a:t>
            </a:r>
            <a:endParaRPr sz="2400"/>
          </a:p>
          <a:p>
            <a:pPr indent="-381000" lvl="0" marL="457200" rtl="0" algn="l">
              <a:spcBef>
                <a:spcPts val="0"/>
              </a:spcBef>
              <a:spcAft>
                <a:spcPts val="0"/>
              </a:spcAft>
              <a:buSzPts val="2400"/>
              <a:buChar char="●"/>
            </a:pPr>
            <a:r>
              <a:rPr lang="en" sz="2400"/>
              <a:t>R</a:t>
            </a:r>
            <a:r>
              <a:rPr lang="en" sz="2400"/>
              <a:t>einventing Existing Products</a:t>
            </a:r>
            <a:endParaRPr sz="2400"/>
          </a:p>
          <a:p>
            <a:pPr indent="-381000" lvl="0" marL="457200" rtl="0" algn="l">
              <a:spcBef>
                <a:spcPts val="0"/>
              </a:spcBef>
              <a:spcAft>
                <a:spcPts val="0"/>
              </a:spcAft>
              <a:buSzPts val="2400"/>
              <a:buChar char="●"/>
            </a:pPr>
            <a:r>
              <a:rPr lang="en" sz="2400"/>
              <a:t>Reinvention Through Self-Destruction</a:t>
            </a:r>
            <a:endParaRPr sz="2400"/>
          </a:p>
          <a:p>
            <a:pPr indent="-381000" lvl="0" marL="457200" rtl="0" algn="l">
              <a:spcBef>
                <a:spcPts val="0"/>
              </a:spcBef>
              <a:spcAft>
                <a:spcPts val="0"/>
              </a:spcAft>
              <a:buSzPts val="2400"/>
              <a:buChar char="●"/>
            </a:pPr>
            <a:r>
              <a:rPr lang="en" sz="2400"/>
              <a:t>Increases Competition</a:t>
            </a:r>
            <a:endParaRPr sz="2400"/>
          </a:p>
          <a:p>
            <a:pPr indent="-381000" lvl="0" marL="457200" rtl="0" algn="l">
              <a:spcBef>
                <a:spcPts val="0"/>
              </a:spcBef>
              <a:spcAft>
                <a:spcPts val="0"/>
              </a:spcAft>
              <a:buSzPts val="2400"/>
              <a:buChar char="●"/>
            </a:pPr>
            <a:r>
              <a:rPr lang="en" sz="2400"/>
              <a:t>Strengthens Apple</a:t>
            </a:r>
            <a:endParaRPr sz="2400"/>
          </a:p>
        </p:txBody>
      </p:sp>
      <p:pic>
        <p:nvPicPr>
          <p:cNvPr id="298" name="Google Shape;298;p32"/>
          <p:cNvPicPr preferRelativeResize="0"/>
          <p:nvPr/>
        </p:nvPicPr>
        <p:blipFill>
          <a:blip r:embed="rId3">
            <a:alphaModFix/>
          </a:blip>
          <a:stretch>
            <a:fillRect/>
          </a:stretch>
        </p:blipFill>
        <p:spPr>
          <a:xfrm>
            <a:off x="787825" y="2665075"/>
            <a:ext cx="3166950" cy="2375200"/>
          </a:xfrm>
          <a:prstGeom prst="rect">
            <a:avLst/>
          </a:prstGeom>
          <a:noFill/>
          <a:ln>
            <a:noFill/>
          </a:ln>
        </p:spPr>
      </p:pic>
      <p:pic>
        <p:nvPicPr>
          <p:cNvPr id="299" name="Google Shape;299;p32"/>
          <p:cNvPicPr preferRelativeResize="0"/>
          <p:nvPr/>
        </p:nvPicPr>
        <p:blipFill>
          <a:blip r:embed="rId4">
            <a:alphaModFix/>
          </a:blip>
          <a:stretch>
            <a:fillRect/>
          </a:stretch>
        </p:blipFill>
        <p:spPr>
          <a:xfrm>
            <a:off x="4600900" y="2116154"/>
            <a:ext cx="4044774" cy="2507775"/>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97">
                                            <p:txEl>
                                              <p:pRg end="0" st="0"/>
                                            </p:txEl>
                                          </p:spTgt>
                                        </p:tgtEl>
                                        <p:attrNameLst>
                                          <p:attrName>style.visibility</p:attrName>
                                        </p:attrNameLst>
                                      </p:cBhvr>
                                      <p:to>
                                        <p:strVal val="visible"/>
                                      </p:to>
                                    </p:set>
                                    <p:animEffect filter="fade" transition="in">
                                      <p:cBhvr>
                                        <p:cTn dur="700"/>
                                        <p:tgtEl>
                                          <p:spTgt spid="297">
                                            <p:txEl>
                                              <p:pRg end="0" st="0"/>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97">
                                            <p:txEl>
                                              <p:pRg end="1" st="1"/>
                                            </p:txEl>
                                          </p:spTgt>
                                        </p:tgtEl>
                                        <p:attrNameLst>
                                          <p:attrName>style.visibility</p:attrName>
                                        </p:attrNameLst>
                                      </p:cBhvr>
                                      <p:to>
                                        <p:strVal val="visible"/>
                                      </p:to>
                                    </p:set>
                                    <p:animEffect filter="fade" transition="in">
                                      <p:cBhvr>
                                        <p:cTn dur="700"/>
                                        <p:tgtEl>
                                          <p:spTgt spid="297">
                                            <p:txEl>
                                              <p:pRg end="1" st="1"/>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97">
                                            <p:txEl>
                                              <p:pRg end="2" st="2"/>
                                            </p:txEl>
                                          </p:spTgt>
                                        </p:tgtEl>
                                        <p:attrNameLst>
                                          <p:attrName>style.visibility</p:attrName>
                                        </p:attrNameLst>
                                      </p:cBhvr>
                                      <p:to>
                                        <p:strVal val="visible"/>
                                      </p:to>
                                    </p:set>
                                    <p:animEffect filter="fade" transition="in">
                                      <p:cBhvr>
                                        <p:cTn dur="700"/>
                                        <p:tgtEl>
                                          <p:spTgt spid="297">
                                            <p:txEl>
                                              <p:pRg end="2" st="2"/>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97">
                                            <p:txEl>
                                              <p:pRg end="3" st="3"/>
                                            </p:txEl>
                                          </p:spTgt>
                                        </p:tgtEl>
                                        <p:attrNameLst>
                                          <p:attrName>style.visibility</p:attrName>
                                        </p:attrNameLst>
                                      </p:cBhvr>
                                      <p:to>
                                        <p:strVal val="visible"/>
                                      </p:to>
                                    </p:set>
                                    <p:animEffect filter="fade" transition="in">
                                      <p:cBhvr>
                                        <p:cTn dur="700"/>
                                        <p:tgtEl>
                                          <p:spTgt spid="297">
                                            <p:txEl>
                                              <p:pRg end="3" st="3"/>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97">
                                            <p:txEl>
                                              <p:pRg end="4" st="4"/>
                                            </p:txEl>
                                          </p:spTgt>
                                        </p:tgtEl>
                                        <p:attrNameLst>
                                          <p:attrName>style.visibility</p:attrName>
                                        </p:attrNameLst>
                                      </p:cBhvr>
                                      <p:to>
                                        <p:strVal val="visible"/>
                                      </p:to>
                                    </p:set>
                                    <p:animEffect filter="fade" transition="in">
                                      <p:cBhvr>
                                        <p:cTn dur="700"/>
                                        <p:tgtEl>
                                          <p:spTgt spid="297">
                                            <p:txEl>
                                              <p:pRg end="4" st="4"/>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03" name="Shape 303"/>
        <p:cNvGrpSpPr/>
        <p:nvPr/>
      </p:nvGrpSpPr>
      <p:grpSpPr>
        <a:xfrm>
          <a:off x="0" y="0"/>
          <a:ext cx="0" cy="0"/>
          <a:chOff x="0" y="0"/>
          <a:chExt cx="0" cy="0"/>
        </a:xfrm>
      </p:grpSpPr>
      <p:sp>
        <p:nvSpPr>
          <p:cNvPr id="304" name="Google Shape;304;p33"/>
          <p:cNvSpPr txBox="1"/>
          <p:nvPr>
            <p:ph type="title"/>
          </p:nvPr>
        </p:nvSpPr>
        <p:spPr>
          <a:xfrm>
            <a:off x="0" y="0"/>
            <a:ext cx="5751600" cy="539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Apple’s Business Strategy</a:t>
            </a:r>
            <a:endParaRPr/>
          </a:p>
        </p:txBody>
      </p:sp>
      <p:sp>
        <p:nvSpPr>
          <p:cNvPr id="305" name="Google Shape;305;p33"/>
          <p:cNvSpPr txBox="1"/>
          <p:nvPr>
            <p:ph idx="1" type="body"/>
          </p:nvPr>
        </p:nvSpPr>
        <p:spPr>
          <a:xfrm>
            <a:off x="4598200" y="655000"/>
            <a:ext cx="4445100" cy="19053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2400"/>
              <a:t>Finance:</a:t>
            </a:r>
            <a:endParaRPr sz="2400"/>
          </a:p>
          <a:p>
            <a:pPr indent="-381000" lvl="0" marL="457200" rtl="0" algn="l">
              <a:spcBef>
                <a:spcPts val="0"/>
              </a:spcBef>
              <a:spcAft>
                <a:spcPts val="0"/>
              </a:spcAft>
              <a:buSzPts val="2400"/>
              <a:buChar char="●"/>
            </a:pPr>
            <a:r>
              <a:rPr lang="en" sz="2400"/>
              <a:t>Returned $29 Billion to their Investors</a:t>
            </a:r>
            <a:endParaRPr sz="2400"/>
          </a:p>
          <a:p>
            <a:pPr indent="-381000" lvl="0" marL="457200" rtl="0" algn="l">
              <a:spcBef>
                <a:spcPts val="0"/>
              </a:spcBef>
              <a:spcAft>
                <a:spcPts val="0"/>
              </a:spcAft>
              <a:buSzPts val="2400"/>
              <a:buChar char="●"/>
            </a:pPr>
            <a:r>
              <a:rPr lang="en" sz="2400"/>
              <a:t>Prioritizes</a:t>
            </a:r>
            <a:r>
              <a:rPr lang="en" sz="2400"/>
              <a:t> Shareholder Value and Financial </a:t>
            </a:r>
            <a:r>
              <a:rPr lang="en" sz="2400"/>
              <a:t>Efficiency</a:t>
            </a:r>
            <a:endParaRPr sz="2400"/>
          </a:p>
          <a:p>
            <a:pPr indent="-381000" lvl="0" marL="457200" rtl="0" algn="l">
              <a:spcBef>
                <a:spcPts val="0"/>
              </a:spcBef>
              <a:spcAft>
                <a:spcPts val="0"/>
              </a:spcAft>
              <a:buSzPts val="2400"/>
              <a:buChar char="●"/>
            </a:pPr>
            <a:r>
              <a:rPr lang="en" sz="2400"/>
              <a:t>Over $93 Billion in Profit in 2024</a:t>
            </a:r>
            <a:endParaRPr sz="2400"/>
          </a:p>
        </p:txBody>
      </p:sp>
      <p:pic>
        <p:nvPicPr>
          <p:cNvPr id="306" name="Google Shape;306;p33"/>
          <p:cNvPicPr preferRelativeResize="0"/>
          <p:nvPr/>
        </p:nvPicPr>
        <p:blipFill>
          <a:blip r:embed="rId3">
            <a:alphaModFix/>
          </a:blip>
          <a:stretch>
            <a:fillRect/>
          </a:stretch>
        </p:blipFill>
        <p:spPr>
          <a:xfrm>
            <a:off x="152400" y="691800"/>
            <a:ext cx="4293402" cy="3261979"/>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05">
                                            <p:txEl>
                                              <p:pRg end="0" st="0"/>
                                            </p:txEl>
                                          </p:spTgt>
                                        </p:tgtEl>
                                        <p:attrNameLst>
                                          <p:attrName>style.visibility</p:attrName>
                                        </p:attrNameLst>
                                      </p:cBhvr>
                                      <p:to>
                                        <p:strVal val="visible"/>
                                      </p:to>
                                    </p:set>
                                    <p:animEffect filter="fade" transition="in">
                                      <p:cBhvr>
                                        <p:cTn dur="700"/>
                                        <p:tgtEl>
                                          <p:spTgt spid="305">
                                            <p:txEl>
                                              <p:pRg end="0" st="0"/>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05">
                                            <p:txEl>
                                              <p:pRg end="1" st="1"/>
                                            </p:txEl>
                                          </p:spTgt>
                                        </p:tgtEl>
                                        <p:attrNameLst>
                                          <p:attrName>style.visibility</p:attrName>
                                        </p:attrNameLst>
                                      </p:cBhvr>
                                      <p:to>
                                        <p:strVal val="visible"/>
                                      </p:to>
                                    </p:set>
                                    <p:animEffect filter="fade" transition="in">
                                      <p:cBhvr>
                                        <p:cTn dur="700"/>
                                        <p:tgtEl>
                                          <p:spTgt spid="305">
                                            <p:txEl>
                                              <p:pRg end="1" st="1"/>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05">
                                            <p:txEl>
                                              <p:pRg end="2" st="2"/>
                                            </p:txEl>
                                          </p:spTgt>
                                        </p:tgtEl>
                                        <p:attrNameLst>
                                          <p:attrName>style.visibility</p:attrName>
                                        </p:attrNameLst>
                                      </p:cBhvr>
                                      <p:to>
                                        <p:strVal val="visible"/>
                                      </p:to>
                                    </p:set>
                                    <p:animEffect filter="fade" transition="in">
                                      <p:cBhvr>
                                        <p:cTn dur="700"/>
                                        <p:tgtEl>
                                          <p:spTgt spid="305">
                                            <p:txEl>
                                              <p:pRg end="2" st="2"/>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05">
                                            <p:txEl>
                                              <p:pRg end="3" st="3"/>
                                            </p:txEl>
                                          </p:spTgt>
                                        </p:tgtEl>
                                        <p:attrNameLst>
                                          <p:attrName>style.visibility</p:attrName>
                                        </p:attrNameLst>
                                      </p:cBhvr>
                                      <p:to>
                                        <p:strVal val="visible"/>
                                      </p:to>
                                    </p:set>
                                    <p:animEffect filter="fade" transition="in">
                                      <p:cBhvr>
                                        <p:cTn dur="700"/>
                                        <p:tgtEl>
                                          <p:spTgt spid="305">
                                            <p:txEl>
                                              <p:pRg end="3" st="3"/>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10" name="Shape 310"/>
        <p:cNvGrpSpPr/>
        <p:nvPr/>
      </p:nvGrpSpPr>
      <p:grpSpPr>
        <a:xfrm>
          <a:off x="0" y="0"/>
          <a:ext cx="0" cy="0"/>
          <a:chOff x="0" y="0"/>
          <a:chExt cx="0" cy="0"/>
        </a:xfrm>
      </p:grpSpPr>
      <p:sp>
        <p:nvSpPr>
          <p:cNvPr id="311" name="Google Shape;311;p34"/>
          <p:cNvSpPr txBox="1"/>
          <p:nvPr>
            <p:ph type="title"/>
          </p:nvPr>
        </p:nvSpPr>
        <p:spPr>
          <a:xfrm>
            <a:off x="0" y="0"/>
            <a:ext cx="9144000" cy="818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Partnership-Key Findings</a:t>
            </a:r>
            <a:endParaRPr/>
          </a:p>
        </p:txBody>
      </p:sp>
      <p:sp>
        <p:nvSpPr>
          <p:cNvPr id="312" name="Google Shape;312;p34"/>
          <p:cNvSpPr txBox="1"/>
          <p:nvPr>
            <p:ph idx="1" type="body"/>
          </p:nvPr>
        </p:nvSpPr>
        <p:spPr>
          <a:xfrm>
            <a:off x="100575" y="653800"/>
            <a:ext cx="4910700" cy="3250800"/>
          </a:xfrm>
          <a:prstGeom prst="rect">
            <a:avLst/>
          </a:prstGeom>
        </p:spPr>
        <p:txBody>
          <a:bodyPr anchorCtr="0" anchor="t" bIns="91425" lIns="91425" spcFirstLastPara="1" rIns="91425" wrap="square" tIns="91425">
            <a:noAutofit/>
          </a:bodyPr>
          <a:lstStyle/>
          <a:p>
            <a:pPr indent="-381000" lvl="0" marL="457200" rtl="0" algn="l">
              <a:spcBef>
                <a:spcPts val="0"/>
              </a:spcBef>
              <a:spcAft>
                <a:spcPts val="0"/>
              </a:spcAft>
              <a:buSzPts val="2400"/>
              <a:buChar char="●"/>
            </a:pPr>
            <a:r>
              <a:rPr lang="en" sz="2400"/>
              <a:t>Their Skills </a:t>
            </a:r>
            <a:r>
              <a:rPr lang="en" sz="2400"/>
              <a:t>Complement</a:t>
            </a:r>
            <a:r>
              <a:rPr lang="en" sz="2400"/>
              <a:t> </a:t>
            </a:r>
            <a:r>
              <a:rPr lang="en" sz="2400"/>
              <a:t>Each Other</a:t>
            </a:r>
            <a:endParaRPr sz="2400"/>
          </a:p>
          <a:p>
            <a:pPr indent="-381000" lvl="0" marL="457200" rtl="0" algn="l">
              <a:spcBef>
                <a:spcPts val="0"/>
              </a:spcBef>
              <a:spcAft>
                <a:spcPts val="0"/>
              </a:spcAft>
              <a:buSzPts val="2400"/>
              <a:buChar char="●"/>
            </a:pPr>
            <a:r>
              <a:rPr lang="en" sz="2400"/>
              <a:t>Different approaches for success</a:t>
            </a:r>
            <a:endParaRPr sz="2400"/>
          </a:p>
          <a:p>
            <a:pPr indent="-381000" lvl="0" marL="457200" rtl="0" algn="l">
              <a:spcBef>
                <a:spcPts val="0"/>
              </a:spcBef>
              <a:spcAft>
                <a:spcPts val="0"/>
              </a:spcAft>
              <a:buSzPts val="2400"/>
              <a:buChar char="●"/>
            </a:pPr>
            <a:r>
              <a:rPr lang="en" sz="2400"/>
              <a:t>Wozniak’s Engineering allowed for Job’s Vision</a:t>
            </a:r>
            <a:endParaRPr sz="2400"/>
          </a:p>
        </p:txBody>
      </p:sp>
      <p:pic>
        <p:nvPicPr>
          <p:cNvPr id="313" name="Google Shape;313;p34"/>
          <p:cNvPicPr preferRelativeResize="0"/>
          <p:nvPr/>
        </p:nvPicPr>
        <p:blipFill>
          <a:blip r:embed="rId3">
            <a:alphaModFix/>
          </a:blip>
          <a:stretch>
            <a:fillRect/>
          </a:stretch>
        </p:blipFill>
        <p:spPr>
          <a:xfrm>
            <a:off x="5316075" y="339850"/>
            <a:ext cx="3827925" cy="2998541"/>
          </a:xfrm>
          <a:prstGeom prst="rect">
            <a:avLst/>
          </a:prstGeom>
          <a:noFill/>
          <a:ln>
            <a:noFill/>
          </a:ln>
        </p:spPr>
      </p:pic>
      <p:pic>
        <p:nvPicPr>
          <p:cNvPr id="314" name="Google Shape;314;p34"/>
          <p:cNvPicPr preferRelativeResize="0"/>
          <p:nvPr/>
        </p:nvPicPr>
        <p:blipFill>
          <a:blip r:embed="rId4">
            <a:alphaModFix/>
          </a:blip>
          <a:stretch>
            <a:fillRect/>
          </a:stretch>
        </p:blipFill>
        <p:spPr>
          <a:xfrm>
            <a:off x="1660200" y="3051450"/>
            <a:ext cx="3721050" cy="2092049"/>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12">
                                            <p:txEl>
                                              <p:pRg end="0" st="0"/>
                                            </p:txEl>
                                          </p:spTgt>
                                        </p:tgtEl>
                                        <p:attrNameLst>
                                          <p:attrName>style.visibility</p:attrName>
                                        </p:attrNameLst>
                                      </p:cBhvr>
                                      <p:to>
                                        <p:strVal val="visible"/>
                                      </p:to>
                                    </p:set>
                                    <p:animEffect filter="fade" transition="in">
                                      <p:cBhvr>
                                        <p:cTn dur="800"/>
                                        <p:tgtEl>
                                          <p:spTgt spid="312">
                                            <p:txEl>
                                              <p:pRg end="0" st="0"/>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12">
                                            <p:txEl>
                                              <p:pRg end="1" st="1"/>
                                            </p:txEl>
                                          </p:spTgt>
                                        </p:tgtEl>
                                        <p:attrNameLst>
                                          <p:attrName>style.visibility</p:attrName>
                                        </p:attrNameLst>
                                      </p:cBhvr>
                                      <p:to>
                                        <p:strVal val="visible"/>
                                      </p:to>
                                    </p:set>
                                    <p:animEffect filter="fade" transition="in">
                                      <p:cBhvr>
                                        <p:cTn dur="800"/>
                                        <p:tgtEl>
                                          <p:spTgt spid="312">
                                            <p:txEl>
                                              <p:pRg end="1" st="1"/>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12">
                                            <p:txEl>
                                              <p:pRg end="2" st="2"/>
                                            </p:txEl>
                                          </p:spTgt>
                                        </p:tgtEl>
                                        <p:attrNameLst>
                                          <p:attrName>style.visibility</p:attrName>
                                        </p:attrNameLst>
                                      </p:cBhvr>
                                      <p:to>
                                        <p:strVal val="visible"/>
                                      </p:to>
                                    </p:set>
                                    <p:animEffect filter="fade" transition="in">
                                      <p:cBhvr>
                                        <p:cTn dur="800"/>
                                        <p:tgtEl>
                                          <p:spTgt spid="312">
                                            <p:txEl>
                                              <p:pRg end="2" st="2"/>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18" name="Shape 318"/>
        <p:cNvGrpSpPr/>
        <p:nvPr/>
      </p:nvGrpSpPr>
      <p:grpSpPr>
        <a:xfrm>
          <a:off x="0" y="0"/>
          <a:ext cx="0" cy="0"/>
          <a:chOff x="0" y="0"/>
          <a:chExt cx="0" cy="0"/>
        </a:xfrm>
      </p:grpSpPr>
      <p:sp>
        <p:nvSpPr>
          <p:cNvPr id="319" name="Google Shape;319;p35"/>
          <p:cNvSpPr txBox="1"/>
          <p:nvPr>
            <p:ph type="title"/>
          </p:nvPr>
        </p:nvSpPr>
        <p:spPr>
          <a:xfrm>
            <a:off x="720000" y="539500"/>
            <a:ext cx="77040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Notable </a:t>
            </a:r>
            <a:r>
              <a:rPr lang="en"/>
              <a:t>Achievements</a:t>
            </a:r>
            <a:endParaRPr/>
          </a:p>
        </p:txBody>
      </p:sp>
      <p:sp>
        <p:nvSpPr>
          <p:cNvPr id="320" name="Google Shape;320;p35"/>
          <p:cNvSpPr txBox="1"/>
          <p:nvPr>
            <p:ph idx="1" type="subTitle"/>
          </p:nvPr>
        </p:nvSpPr>
        <p:spPr>
          <a:xfrm>
            <a:off x="713213" y="1904015"/>
            <a:ext cx="2175300" cy="869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21" name="Google Shape;321;p35"/>
          <p:cNvSpPr txBox="1"/>
          <p:nvPr>
            <p:ph idx="2" type="subTitle"/>
          </p:nvPr>
        </p:nvSpPr>
        <p:spPr>
          <a:xfrm>
            <a:off x="3484350" y="2781852"/>
            <a:ext cx="2175300" cy="869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22" name="Google Shape;322;p35"/>
          <p:cNvSpPr txBox="1"/>
          <p:nvPr>
            <p:ph idx="3" type="subTitle"/>
          </p:nvPr>
        </p:nvSpPr>
        <p:spPr>
          <a:xfrm>
            <a:off x="6252087" y="3704265"/>
            <a:ext cx="2175300" cy="869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23" name="Google Shape;323;p35"/>
          <p:cNvSpPr txBox="1"/>
          <p:nvPr>
            <p:ph idx="4" type="subTitle"/>
          </p:nvPr>
        </p:nvSpPr>
        <p:spPr>
          <a:xfrm>
            <a:off x="768919" y="1472026"/>
            <a:ext cx="2175300" cy="4320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Out of Garage</a:t>
            </a:r>
            <a:endParaRPr/>
          </a:p>
        </p:txBody>
      </p:sp>
      <p:sp>
        <p:nvSpPr>
          <p:cNvPr id="324" name="Google Shape;324;p35"/>
          <p:cNvSpPr txBox="1"/>
          <p:nvPr>
            <p:ph idx="5" type="subTitle"/>
          </p:nvPr>
        </p:nvSpPr>
        <p:spPr>
          <a:xfrm>
            <a:off x="3353453" y="2359579"/>
            <a:ext cx="2393100" cy="4320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Customer-Friendly</a:t>
            </a:r>
            <a:endParaRPr/>
          </a:p>
        </p:txBody>
      </p:sp>
      <p:sp>
        <p:nvSpPr>
          <p:cNvPr id="325" name="Google Shape;325;p35"/>
          <p:cNvSpPr txBox="1"/>
          <p:nvPr>
            <p:ph idx="6" type="subTitle"/>
          </p:nvPr>
        </p:nvSpPr>
        <p:spPr>
          <a:xfrm>
            <a:off x="6252087" y="3212238"/>
            <a:ext cx="2175300" cy="4320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Complementary</a:t>
            </a:r>
            <a:endParaRPr/>
          </a:p>
        </p:txBody>
      </p:sp>
      <p:sp>
        <p:nvSpPr>
          <p:cNvPr id="326" name="Google Shape;326;p35"/>
          <p:cNvSpPr/>
          <p:nvPr/>
        </p:nvSpPr>
        <p:spPr>
          <a:xfrm>
            <a:off x="1915725" y="4239495"/>
            <a:ext cx="364500" cy="364500"/>
          </a:xfrm>
          <a:prstGeom prst="ellipse">
            <a:avLst/>
          </a:prstGeom>
          <a:solidFill>
            <a:srgbClr val="B7B7B7">
              <a:alpha val="5119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327" name="Google Shape;327;p35"/>
          <p:cNvPicPr preferRelativeResize="0"/>
          <p:nvPr/>
        </p:nvPicPr>
        <p:blipFill rotWithShape="1">
          <a:blip r:embed="rId3">
            <a:alphaModFix/>
          </a:blip>
          <a:srcRect b="21962" l="6174" r="75946" t="21968"/>
          <a:stretch/>
        </p:blipFill>
        <p:spPr>
          <a:xfrm rot="-1582676">
            <a:off x="5708102" y="784225"/>
            <a:ext cx="699023" cy="1534850"/>
          </a:xfrm>
          <a:prstGeom prst="rect">
            <a:avLst/>
          </a:prstGeom>
          <a:noFill/>
          <a:ln>
            <a:noFill/>
          </a:ln>
          <a:effectLst>
            <a:outerShdw blurRad="42863" rotWithShape="0" algn="bl" dir="3000000" dist="19050">
              <a:schemeClr val="lt1">
                <a:alpha val="40000"/>
              </a:schemeClr>
            </a:outerShdw>
          </a:effectLst>
        </p:spPr>
      </p:pic>
      <p:pic>
        <p:nvPicPr>
          <p:cNvPr id="328" name="Google Shape;328;p35"/>
          <p:cNvPicPr preferRelativeResize="0"/>
          <p:nvPr/>
        </p:nvPicPr>
        <p:blipFill rotWithShape="1">
          <a:blip r:embed="rId3">
            <a:alphaModFix/>
          </a:blip>
          <a:srcRect b="21962" l="23473" r="58647" t="21968"/>
          <a:stretch/>
        </p:blipFill>
        <p:spPr>
          <a:xfrm rot="1790183">
            <a:off x="6590951" y="1447100"/>
            <a:ext cx="699022" cy="1534850"/>
          </a:xfrm>
          <a:prstGeom prst="rect">
            <a:avLst/>
          </a:prstGeom>
          <a:noFill/>
          <a:ln>
            <a:noFill/>
          </a:ln>
          <a:effectLst>
            <a:outerShdw blurRad="42863" rotWithShape="0" algn="bl" dir="3000000" dist="19050">
              <a:schemeClr val="lt1">
                <a:alpha val="40000"/>
              </a:schemeClr>
            </a:outerShdw>
          </a:effectLst>
        </p:spPr>
      </p:pic>
      <p:pic>
        <p:nvPicPr>
          <p:cNvPr id="329" name="Google Shape;329;p35"/>
          <p:cNvPicPr preferRelativeResize="0"/>
          <p:nvPr/>
        </p:nvPicPr>
        <p:blipFill>
          <a:blip r:embed="rId4">
            <a:alphaModFix/>
          </a:blip>
          <a:stretch>
            <a:fillRect/>
          </a:stretch>
        </p:blipFill>
        <p:spPr>
          <a:xfrm>
            <a:off x="713225" y="1893100"/>
            <a:ext cx="2175300" cy="1434700"/>
          </a:xfrm>
          <a:prstGeom prst="rect">
            <a:avLst/>
          </a:prstGeom>
          <a:noFill/>
          <a:ln>
            <a:noFill/>
          </a:ln>
        </p:spPr>
      </p:pic>
      <p:pic>
        <p:nvPicPr>
          <p:cNvPr id="330" name="Google Shape;330;p35"/>
          <p:cNvPicPr preferRelativeResize="0"/>
          <p:nvPr/>
        </p:nvPicPr>
        <p:blipFill>
          <a:blip r:embed="rId5">
            <a:alphaModFix/>
          </a:blip>
          <a:stretch>
            <a:fillRect/>
          </a:stretch>
        </p:blipFill>
        <p:spPr>
          <a:xfrm>
            <a:off x="3484350" y="2773425"/>
            <a:ext cx="2175300" cy="1130975"/>
          </a:xfrm>
          <a:prstGeom prst="rect">
            <a:avLst/>
          </a:prstGeom>
          <a:noFill/>
          <a:ln>
            <a:noFill/>
          </a:ln>
        </p:spPr>
      </p:pic>
      <p:pic>
        <p:nvPicPr>
          <p:cNvPr id="331" name="Google Shape;331;p35"/>
          <p:cNvPicPr preferRelativeResize="0"/>
          <p:nvPr/>
        </p:nvPicPr>
        <p:blipFill>
          <a:blip r:embed="rId6">
            <a:alphaModFix/>
          </a:blip>
          <a:stretch>
            <a:fillRect/>
          </a:stretch>
        </p:blipFill>
        <p:spPr>
          <a:xfrm>
            <a:off x="6252076" y="3651250"/>
            <a:ext cx="2175300" cy="1311450"/>
          </a:xfrm>
          <a:prstGeom prst="rect">
            <a:avLst/>
          </a:prstGeom>
          <a:noFill/>
          <a:ln>
            <a:noFill/>
          </a:ln>
        </p:spPr>
      </p:pic>
    </p:spTree>
  </p:cSld>
  <p:clrMapOvr>
    <a:masterClrMapping/>
  </p:clrMapOvr>
</p:sld>
</file>

<file path=ppt/theme/theme1.xml><?xml version="1.0" encoding="utf-8"?>
<a:theme xmlns:a="http://schemas.openxmlformats.org/drawingml/2006/main" xmlns:r="http://schemas.openxmlformats.org/officeDocument/2006/relationships" name="Wireless Earphones &amp; Headphones Company Profile by Slidesgo">
  <a:themeElements>
    <a:clrScheme name="Simple Light">
      <a:dk1>
        <a:srgbClr val="000000"/>
      </a:dk1>
      <a:lt1>
        <a:srgbClr val="666666"/>
      </a:lt1>
      <a:dk2>
        <a:srgbClr val="FFFFFF"/>
      </a:dk2>
      <a:lt2>
        <a:srgbClr val="F3F3F3"/>
      </a:lt2>
      <a:accent1>
        <a:srgbClr val="D9D9D9"/>
      </a:accent1>
      <a:accent2>
        <a:srgbClr val="FFFFFF"/>
      </a:accent2>
      <a:accent3>
        <a:srgbClr val="FFFFFF"/>
      </a:accent3>
      <a:accent4>
        <a:srgbClr val="FFFFFF"/>
      </a:accent4>
      <a:accent5>
        <a:srgbClr val="FFFFFF"/>
      </a:accent5>
      <a:accent6>
        <a:srgbClr val="FFFFFF"/>
      </a:accent6>
      <a:hlink>
        <a:srgbClr val="000000"/>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