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Urbanist Medium"/>
      <p:regular r:id="rId17"/>
      <p:bold r:id="rId18"/>
      <p:italic r:id="rId19"/>
      <p:boldItalic r:id="rId20"/>
    </p:embeddedFont>
    <p:embeddedFont>
      <p:font typeface="Urbanist SemiBold"/>
      <p:regular r:id="rId21"/>
      <p:bold r:id="rId22"/>
      <p:italic r:id="rId23"/>
      <p:boldItalic r:id="rId24"/>
    </p:embeddedFont>
    <p:embeddedFont>
      <p:font typeface="Urbanist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UrbanistMedium-boldItalic.fntdata"/><Relationship Id="rId22" Type="http://schemas.openxmlformats.org/officeDocument/2006/relationships/font" Target="fonts/UrbanistSemiBold-bold.fntdata"/><Relationship Id="rId21" Type="http://schemas.openxmlformats.org/officeDocument/2006/relationships/font" Target="fonts/UrbanistSemiBold-regular.fntdata"/><Relationship Id="rId24" Type="http://schemas.openxmlformats.org/officeDocument/2006/relationships/font" Target="fonts/UrbanistSemiBold-boldItalic.fntdata"/><Relationship Id="rId23" Type="http://schemas.openxmlformats.org/officeDocument/2006/relationships/font" Target="fonts/UrbanistSemiBold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Urbanist-bold.fntdata"/><Relationship Id="rId25" Type="http://schemas.openxmlformats.org/officeDocument/2006/relationships/font" Target="fonts/Urbanist-regular.fntdata"/><Relationship Id="rId28" Type="http://schemas.openxmlformats.org/officeDocument/2006/relationships/font" Target="fonts/Urbanist-boldItalic.fntdata"/><Relationship Id="rId27" Type="http://schemas.openxmlformats.org/officeDocument/2006/relationships/font" Target="fonts/Urbanis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UrbanistMedium-regular.fntdata"/><Relationship Id="rId16" Type="http://schemas.openxmlformats.org/officeDocument/2006/relationships/slide" Target="slides/slide11.xml"/><Relationship Id="rId19" Type="http://schemas.openxmlformats.org/officeDocument/2006/relationships/font" Target="fonts/UrbanistMedium-italic.fntdata"/><Relationship Id="rId18" Type="http://schemas.openxmlformats.org/officeDocument/2006/relationships/font" Target="fonts/UrbanistMedium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c985c4aea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c985c4ae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94294c609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94294c609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94294c609a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94294c609a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94294c609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94294c609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94294c609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94294c609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94294c609a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94294c609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94294c609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94294c609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94294c609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94294c609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94294c609a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94294c609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94294c609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94294c609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94294c609a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94294c609a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LT 1">
  <p:cSld name="BLANK_4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50000"/>
          </a:blip>
          <a:srcRect b="8145" l="3134" r="7835" t="16786"/>
          <a:stretch/>
        </p:blipFill>
        <p:spPr>
          <a:xfrm flipH="1" rot="10800000">
            <a:off x="0" y="-3474"/>
            <a:ext cx="9161550" cy="5154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 flipH="1" rot="10800000">
            <a:off x="0" y="4676700"/>
            <a:ext cx="9149700" cy="466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228600" y="1738950"/>
            <a:ext cx="4402800" cy="252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rbanist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3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4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6" name="Google Shape;16;p2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" name="Google Shape;18;p2"/>
          <p:cNvSpPr txBox="1"/>
          <p:nvPr>
            <p:ph type="title"/>
          </p:nvPr>
        </p:nvSpPr>
        <p:spPr>
          <a:xfrm>
            <a:off x="228600" y="228600"/>
            <a:ext cx="6658800" cy="141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9pPr>
          </a:lstStyle>
          <a:p/>
        </p:txBody>
      </p:sp>
      <p:cxnSp>
        <p:nvCxnSpPr>
          <p:cNvPr id="19" name="Google Shape;19;p2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" name="Google Shape;20;p2"/>
          <p:cNvSpPr txBox="1"/>
          <p:nvPr>
            <p:ph idx="5" type="subTitle"/>
          </p:nvPr>
        </p:nvSpPr>
        <p:spPr>
          <a:xfrm>
            <a:off x="297075" y="4175900"/>
            <a:ext cx="12648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6" type="subTitle"/>
          </p:nvPr>
        </p:nvSpPr>
        <p:spPr>
          <a:xfrm>
            <a:off x="1786375" y="4175900"/>
            <a:ext cx="12648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7" type="subTitle"/>
          </p:nvPr>
        </p:nvSpPr>
        <p:spPr>
          <a:xfrm>
            <a:off x="228591" y="3454475"/>
            <a:ext cx="4659600" cy="252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3" name="Google Shape;23;p2"/>
          <p:cNvSpPr txBox="1"/>
          <p:nvPr>
            <p:ph idx="8" type="subTitle"/>
          </p:nvPr>
        </p:nvSpPr>
        <p:spPr>
          <a:xfrm>
            <a:off x="228591" y="3743050"/>
            <a:ext cx="4659600" cy="252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b="1"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 b="1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05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hort big title and body">
  <p:cSld name="BLANK_1_1_1_1_1_1_1_1_1_1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val black shapes against a shadowy background. " id="161" name="Google Shape;161;p11"/>
          <p:cNvPicPr preferRelativeResize="0"/>
          <p:nvPr/>
        </p:nvPicPr>
        <p:blipFill rotWithShape="1">
          <a:blip r:embed="rId2">
            <a:alphaModFix/>
          </a:blip>
          <a:srcRect b="42245" l="17241" r="25039" t="35"/>
          <a:stretch/>
        </p:blipFill>
        <p:spPr>
          <a:xfrm>
            <a:off x="0" y="-289"/>
            <a:ext cx="9144000" cy="5144100"/>
          </a:xfrm>
          <a:prstGeom prst="roundRect">
            <a:avLst>
              <a:gd fmla="val 0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2" name="Google Shape;162;p11"/>
          <p:cNvSpPr txBox="1"/>
          <p:nvPr>
            <p:ph idx="1" type="subTitle"/>
          </p:nvPr>
        </p:nvSpPr>
        <p:spPr>
          <a:xfrm>
            <a:off x="4314775" y="3818375"/>
            <a:ext cx="4230600" cy="45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63" name="Google Shape;163;p11"/>
          <p:cNvSpPr txBox="1"/>
          <p:nvPr>
            <p:ph idx="2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64" name="Google Shape;164;p11"/>
          <p:cNvSpPr txBox="1"/>
          <p:nvPr>
            <p:ph idx="3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65" name="Google Shape;165;p11"/>
          <p:cNvSpPr txBox="1"/>
          <p:nvPr>
            <p:ph idx="4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66" name="Google Shape;166;p11"/>
          <p:cNvSpPr txBox="1"/>
          <p:nvPr>
            <p:ph type="title"/>
          </p:nvPr>
        </p:nvSpPr>
        <p:spPr>
          <a:xfrm>
            <a:off x="228600" y="290448"/>
            <a:ext cx="3655800" cy="2407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</a:defRPr>
            </a:lvl9pPr>
          </a:lstStyle>
          <a:p/>
        </p:txBody>
      </p:sp>
      <p:cxnSp>
        <p:nvCxnSpPr>
          <p:cNvPr id="167" name="Google Shape;167;p11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8" name="Google Shape;168;p11"/>
          <p:cNvCxnSpPr/>
          <p:nvPr/>
        </p:nvCxnSpPr>
        <p:spPr>
          <a:xfrm>
            <a:off x="4159025" y="226100"/>
            <a:ext cx="0" cy="4457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11"/>
          <p:cNvCxnSpPr/>
          <p:nvPr/>
        </p:nvCxnSpPr>
        <p:spPr>
          <a:xfrm>
            <a:off x="228600" y="226100"/>
            <a:ext cx="8687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0" name="Google Shape;170;p11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71" name="Google Shape;171;p11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05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ALT 2">
  <p:cSld name="BLANK_1_1_1_1_1_1_1_1_1_1_1_1_2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"/>
          <p:cNvSpPr txBox="1"/>
          <p:nvPr>
            <p:ph idx="1" type="body"/>
          </p:nvPr>
        </p:nvSpPr>
        <p:spPr>
          <a:xfrm>
            <a:off x="228600" y="1743625"/>
            <a:ext cx="4296600" cy="27090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4" name="Google Shape;174;p12"/>
          <p:cNvSpPr/>
          <p:nvPr>
            <p:ph idx="2" type="pic"/>
          </p:nvPr>
        </p:nvSpPr>
        <p:spPr>
          <a:xfrm>
            <a:off x="5342000" y="457200"/>
            <a:ext cx="3573300" cy="3995400"/>
          </a:xfrm>
          <a:prstGeom prst="roundRect">
            <a:avLst>
              <a:gd fmla="val 6865" name="adj"/>
            </a:avLst>
          </a:prstGeom>
          <a:noFill/>
          <a:ln>
            <a:noFill/>
          </a:ln>
        </p:spPr>
      </p:sp>
      <p:sp>
        <p:nvSpPr>
          <p:cNvPr id="175" name="Google Shape;175;p12"/>
          <p:cNvSpPr txBox="1"/>
          <p:nvPr>
            <p:ph idx="3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76" name="Google Shape;176;p12"/>
          <p:cNvSpPr txBox="1"/>
          <p:nvPr>
            <p:ph idx="4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77" name="Google Shape;177;p12"/>
          <p:cNvSpPr txBox="1"/>
          <p:nvPr>
            <p:ph idx="5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78" name="Google Shape;178;p12"/>
          <p:cNvSpPr txBox="1"/>
          <p:nvPr>
            <p:ph idx="6" type="subTitle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79" name="Google Shape;179;p12"/>
          <p:cNvSpPr txBox="1"/>
          <p:nvPr>
            <p:ph type="title"/>
          </p:nvPr>
        </p:nvSpPr>
        <p:spPr>
          <a:xfrm>
            <a:off x="228600" y="613525"/>
            <a:ext cx="4296600" cy="11628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/>
            </a:lvl9pPr>
          </a:lstStyle>
          <a:p/>
        </p:txBody>
      </p:sp>
      <p:cxnSp>
        <p:nvCxnSpPr>
          <p:cNvPr id="180" name="Google Shape;180;p12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" name="Google Shape;181;p12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2" name="Google Shape;182;p12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05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cards">
  <p:cSld name="CUSTOM_1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"/>
          <p:cNvSpPr txBox="1"/>
          <p:nvPr>
            <p:ph type="title"/>
          </p:nvPr>
        </p:nvSpPr>
        <p:spPr>
          <a:xfrm>
            <a:off x="3386700" y="489887"/>
            <a:ext cx="1862100" cy="2931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85" name="Google Shape;185;p13"/>
          <p:cNvSpPr txBox="1"/>
          <p:nvPr>
            <p:ph idx="1" type="subTitle"/>
          </p:nvPr>
        </p:nvSpPr>
        <p:spPr>
          <a:xfrm>
            <a:off x="3386700" y="690369"/>
            <a:ext cx="1974600" cy="20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86" name="Google Shape;186;p13"/>
          <p:cNvSpPr txBox="1"/>
          <p:nvPr>
            <p:ph idx="2" type="subTitle"/>
          </p:nvPr>
        </p:nvSpPr>
        <p:spPr>
          <a:xfrm>
            <a:off x="3386700" y="1070875"/>
            <a:ext cx="2444700" cy="818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87" name="Google Shape;187;p13"/>
          <p:cNvSpPr txBox="1"/>
          <p:nvPr>
            <p:ph idx="3" type="title"/>
          </p:nvPr>
        </p:nvSpPr>
        <p:spPr>
          <a:xfrm>
            <a:off x="6307650" y="482616"/>
            <a:ext cx="1862100" cy="2931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88" name="Google Shape;188;p13"/>
          <p:cNvSpPr txBox="1"/>
          <p:nvPr>
            <p:ph idx="4" type="subTitle"/>
          </p:nvPr>
        </p:nvSpPr>
        <p:spPr>
          <a:xfrm>
            <a:off x="6307650" y="690369"/>
            <a:ext cx="1974600" cy="20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89" name="Google Shape;189;p13"/>
          <p:cNvSpPr txBox="1"/>
          <p:nvPr>
            <p:ph idx="5" type="subTitle"/>
          </p:nvPr>
        </p:nvSpPr>
        <p:spPr>
          <a:xfrm>
            <a:off x="6307650" y="1070875"/>
            <a:ext cx="2444700" cy="818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90" name="Google Shape;190;p13"/>
          <p:cNvSpPr txBox="1"/>
          <p:nvPr>
            <p:ph idx="6" type="title"/>
          </p:nvPr>
        </p:nvSpPr>
        <p:spPr>
          <a:xfrm>
            <a:off x="233850" y="228600"/>
            <a:ext cx="21900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Urbanist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1" name="Google Shape;191;p13"/>
          <p:cNvSpPr txBox="1"/>
          <p:nvPr>
            <p:ph idx="7" type="subTitle"/>
          </p:nvPr>
        </p:nvSpPr>
        <p:spPr>
          <a:xfrm>
            <a:off x="3482800" y="4057204"/>
            <a:ext cx="1076100" cy="168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92" name="Google Shape;192;p13"/>
          <p:cNvSpPr txBox="1"/>
          <p:nvPr>
            <p:ph idx="8" type="subTitle"/>
          </p:nvPr>
        </p:nvSpPr>
        <p:spPr>
          <a:xfrm>
            <a:off x="6405300" y="4057079"/>
            <a:ext cx="1076100" cy="168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Urbanist"/>
              <a:buNone/>
              <a:defRPr sz="8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93" name="Google Shape;193;p13"/>
          <p:cNvSpPr txBox="1"/>
          <p:nvPr>
            <p:ph idx="9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94" name="Google Shape;194;p13"/>
          <p:cNvSpPr txBox="1"/>
          <p:nvPr>
            <p:ph idx="13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95" name="Google Shape;195;p13"/>
          <p:cNvSpPr txBox="1"/>
          <p:nvPr>
            <p:ph idx="14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cxnSp>
        <p:nvCxnSpPr>
          <p:cNvPr id="196" name="Google Shape;196;p13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97" name="Google Shape;197;p13"/>
          <p:cNvGrpSpPr/>
          <p:nvPr/>
        </p:nvGrpSpPr>
        <p:grpSpPr>
          <a:xfrm rot="-5400000">
            <a:off x="4794488" y="4206993"/>
            <a:ext cx="141588" cy="73485"/>
            <a:chOff x="498725" y="2069800"/>
            <a:chExt cx="205200" cy="106500"/>
          </a:xfrm>
        </p:grpSpPr>
        <p:cxnSp>
          <p:nvCxnSpPr>
            <p:cNvPr id="198" name="Google Shape;198;p13"/>
            <p:cNvCxnSpPr/>
            <p:nvPr/>
          </p:nvCxnSpPr>
          <p:spPr>
            <a:xfrm flipH="1" rot="-5400000">
              <a:off x="498725" y="2069800"/>
              <a:ext cx="103500" cy="1035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99" name="Google Shape;199;p13"/>
            <p:cNvCxnSpPr/>
            <p:nvPr/>
          </p:nvCxnSpPr>
          <p:spPr>
            <a:xfrm rot="5400000">
              <a:off x="596825" y="2069200"/>
              <a:ext cx="106500" cy="107700"/>
            </a:xfrm>
            <a:prstGeom prst="straightConnector1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00" name="Google Shape;200;p13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1" name="Google Shape;201;p13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cards">
  <p:cSld name="CUSTOM_1_1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"/>
          <p:cNvSpPr txBox="1"/>
          <p:nvPr>
            <p:ph type="title"/>
          </p:nvPr>
        </p:nvSpPr>
        <p:spPr>
          <a:xfrm>
            <a:off x="233850" y="228600"/>
            <a:ext cx="21900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9pPr>
          </a:lstStyle>
          <a:p/>
        </p:txBody>
      </p:sp>
      <p:sp>
        <p:nvSpPr>
          <p:cNvPr id="204" name="Google Shape;204;p14"/>
          <p:cNvSpPr txBox="1"/>
          <p:nvPr>
            <p:ph idx="1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05" name="Google Shape;205;p14"/>
          <p:cNvSpPr txBox="1"/>
          <p:nvPr>
            <p:ph idx="2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06" name="Google Shape;206;p14"/>
          <p:cNvSpPr txBox="1"/>
          <p:nvPr>
            <p:ph idx="3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cxnSp>
        <p:nvCxnSpPr>
          <p:cNvPr id="207" name="Google Shape;207;p14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8" name="Google Shape;208;p14"/>
          <p:cNvSpPr txBox="1"/>
          <p:nvPr>
            <p:ph idx="4" type="title"/>
          </p:nvPr>
        </p:nvSpPr>
        <p:spPr>
          <a:xfrm>
            <a:off x="3379125" y="491100"/>
            <a:ext cx="1461300" cy="2931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09" name="Google Shape;209;p14"/>
          <p:cNvSpPr txBox="1"/>
          <p:nvPr>
            <p:ph idx="5" type="subTitle"/>
          </p:nvPr>
        </p:nvSpPr>
        <p:spPr>
          <a:xfrm>
            <a:off x="3379125" y="691577"/>
            <a:ext cx="1549500" cy="20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10" name="Google Shape;210;p14"/>
          <p:cNvSpPr txBox="1"/>
          <p:nvPr>
            <p:ph idx="6" type="subTitle"/>
          </p:nvPr>
        </p:nvSpPr>
        <p:spPr>
          <a:xfrm>
            <a:off x="3379123" y="1072077"/>
            <a:ext cx="2444700" cy="818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11" name="Google Shape;211;p14"/>
          <p:cNvSpPr txBox="1"/>
          <p:nvPr>
            <p:ph idx="7" type="title"/>
          </p:nvPr>
        </p:nvSpPr>
        <p:spPr>
          <a:xfrm>
            <a:off x="6318039" y="491100"/>
            <a:ext cx="1461300" cy="2931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2" name="Google Shape;212;p14"/>
          <p:cNvSpPr txBox="1"/>
          <p:nvPr>
            <p:ph idx="8" type="subTitle"/>
          </p:nvPr>
        </p:nvSpPr>
        <p:spPr>
          <a:xfrm>
            <a:off x="6318039" y="691577"/>
            <a:ext cx="1549500" cy="20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13" name="Google Shape;213;p14"/>
          <p:cNvSpPr txBox="1"/>
          <p:nvPr>
            <p:ph idx="9" type="subTitle"/>
          </p:nvPr>
        </p:nvSpPr>
        <p:spPr>
          <a:xfrm>
            <a:off x="6318036" y="1072077"/>
            <a:ext cx="2444700" cy="818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14" name="Google Shape;214;p14"/>
          <p:cNvSpPr txBox="1"/>
          <p:nvPr>
            <p:ph idx="13" type="title"/>
          </p:nvPr>
        </p:nvSpPr>
        <p:spPr>
          <a:xfrm>
            <a:off x="6318039" y="2655740"/>
            <a:ext cx="1461300" cy="2931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5" name="Google Shape;215;p14"/>
          <p:cNvSpPr txBox="1"/>
          <p:nvPr>
            <p:ph idx="14" type="subTitle"/>
          </p:nvPr>
        </p:nvSpPr>
        <p:spPr>
          <a:xfrm>
            <a:off x="6318039" y="2856216"/>
            <a:ext cx="1549500" cy="20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16" name="Google Shape;216;p14"/>
          <p:cNvSpPr txBox="1"/>
          <p:nvPr>
            <p:ph idx="15" type="subTitle"/>
          </p:nvPr>
        </p:nvSpPr>
        <p:spPr>
          <a:xfrm>
            <a:off x="6318036" y="3236717"/>
            <a:ext cx="2444700" cy="818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17" name="Google Shape;217;p14"/>
          <p:cNvSpPr txBox="1"/>
          <p:nvPr>
            <p:ph idx="16" type="title"/>
          </p:nvPr>
        </p:nvSpPr>
        <p:spPr>
          <a:xfrm>
            <a:off x="3379125" y="2655740"/>
            <a:ext cx="1461300" cy="2931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8" name="Google Shape;218;p14"/>
          <p:cNvSpPr txBox="1"/>
          <p:nvPr>
            <p:ph idx="17" type="subTitle"/>
          </p:nvPr>
        </p:nvSpPr>
        <p:spPr>
          <a:xfrm>
            <a:off x="3379125" y="2856216"/>
            <a:ext cx="1549500" cy="20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"/>
              <a:buNone/>
              <a:defRPr sz="12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19" name="Google Shape;219;p14"/>
          <p:cNvSpPr txBox="1"/>
          <p:nvPr>
            <p:ph idx="18" type="subTitle"/>
          </p:nvPr>
        </p:nvSpPr>
        <p:spPr>
          <a:xfrm>
            <a:off x="3379123" y="3236717"/>
            <a:ext cx="2444700" cy="818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None/>
              <a:defRPr sz="1000"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20" name="Google Shape;220;p14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1" name="Google Shape;221;p14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CUSTOM_7_1_1_1_1_1_1_1_1_1_1_1_1_1_1_1_1_1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5"/>
          <p:cNvPicPr preferRelativeResize="0"/>
          <p:nvPr/>
        </p:nvPicPr>
        <p:blipFill rotWithShape="1">
          <a:blip r:embed="rId2">
            <a:alphaModFix/>
          </a:blip>
          <a:srcRect b="14588" l="0" r="15469" t="0"/>
          <a:stretch/>
        </p:blipFill>
        <p:spPr>
          <a:xfrm flipH="1">
            <a:off x="4571999" y="2061075"/>
            <a:ext cx="4572001" cy="3082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4" name="Google Shape;224;p15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5" name="Google Shape;225;p15"/>
          <p:cNvSpPr txBox="1"/>
          <p:nvPr>
            <p:ph idx="1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26" name="Google Shape;226;p15"/>
          <p:cNvSpPr txBox="1"/>
          <p:nvPr>
            <p:ph idx="2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27" name="Google Shape;227;p15"/>
          <p:cNvSpPr txBox="1"/>
          <p:nvPr>
            <p:ph idx="3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28" name="Google Shape;228;p15"/>
          <p:cNvSpPr txBox="1"/>
          <p:nvPr>
            <p:ph idx="4" type="subTitle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29" name="Google Shape;229;p15"/>
          <p:cNvSpPr txBox="1"/>
          <p:nvPr>
            <p:ph type="title"/>
          </p:nvPr>
        </p:nvSpPr>
        <p:spPr>
          <a:xfrm>
            <a:off x="355225" y="1775475"/>
            <a:ext cx="1862100" cy="2931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30" name="Google Shape;230;p15"/>
          <p:cNvSpPr txBox="1"/>
          <p:nvPr>
            <p:ph idx="5" type="subTitle"/>
          </p:nvPr>
        </p:nvSpPr>
        <p:spPr>
          <a:xfrm>
            <a:off x="355225" y="2161825"/>
            <a:ext cx="1974600" cy="20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31" name="Google Shape;231;p15"/>
          <p:cNvSpPr txBox="1"/>
          <p:nvPr>
            <p:ph idx="6" type="body"/>
          </p:nvPr>
        </p:nvSpPr>
        <p:spPr>
          <a:xfrm>
            <a:off x="355225" y="2465025"/>
            <a:ext cx="1826700" cy="477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2" name="Google Shape;232;p15"/>
          <p:cNvSpPr txBox="1"/>
          <p:nvPr>
            <p:ph idx="7" type="title"/>
          </p:nvPr>
        </p:nvSpPr>
        <p:spPr>
          <a:xfrm>
            <a:off x="2543875" y="1775475"/>
            <a:ext cx="1862100" cy="2931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33" name="Google Shape;233;p15"/>
          <p:cNvSpPr txBox="1"/>
          <p:nvPr>
            <p:ph idx="8" type="subTitle"/>
          </p:nvPr>
        </p:nvSpPr>
        <p:spPr>
          <a:xfrm>
            <a:off x="2543875" y="2161825"/>
            <a:ext cx="1974600" cy="20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34" name="Google Shape;234;p15"/>
          <p:cNvSpPr txBox="1"/>
          <p:nvPr>
            <p:ph idx="9" type="body"/>
          </p:nvPr>
        </p:nvSpPr>
        <p:spPr>
          <a:xfrm>
            <a:off x="2543875" y="2465025"/>
            <a:ext cx="1826700" cy="477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5" name="Google Shape;235;p15"/>
          <p:cNvSpPr txBox="1"/>
          <p:nvPr>
            <p:ph idx="13" type="title"/>
          </p:nvPr>
        </p:nvSpPr>
        <p:spPr>
          <a:xfrm>
            <a:off x="4745500" y="1775475"/>
            <a:ext cx="1862100" cy="2931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36" name="Google Shape;236;p15"/>
          <p:cNvSpPr txBox="1"/>
          <p:nvPr>
            <p:ph idx="14" type="subTitle"/>
          </p:nvPr>
        </p:nvSpPr>
        <p:spPr>
          <a:xfrm>
            <a:off x="4745500" y="2161825"/>
            <a:ext cx="1974600" cy="20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37" name="Google Shape;237;p15"/>
          <p:cNvSpPr txBox="1"/>
          <p:nvPr>
            <p:ph idx="15" type="body"/>
          </p:nvPr>
        </p:nvSpPr>
        <p:spPr>
          <a:xfrm>
            <a:off x="4745400" y="2465025"/>
            <a:ext cx="1826700" cy="477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8" name="Google Shape;238;p15"/>
          <p:cNvSpPr txBox="1"/>
          <p:nvPr>
            <p:ph idx="16" type="title"/>
          </p:nvPr>
        </p:nvSpPr>
        <p:spPr>
          <a:xfrm>
            <a:off x="6942300" y="1775475"/>
            <a:ext cx="1862100" cy="2931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 sz="1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Urbanist"/>
              <a:buNone/>
              <a:defRPr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39" name="Google Shape;239;p15"/>
          <p:cNvSpPr txBox="1"/>
          <p:nvPr>
            <p:ph idx="17" type="subTitle"/>
          </p:nvPr>
        </p:nvSpPr>
        <p:spPr>
          <a:xfrm>
            <a:off x="6942300" y="2161825"/>
            <a:ext cx="1974600" cy="2046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3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rbanist"/>
              <a:buNone/>
              <a:defRPr>
                <a:solidFill>
                  <a:schemeClr val="dk2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40" name="Google Shape;240;p15"/>
          <p:cNvSpPr txBox="1"/>
          <p:nvPr>
            <p:ph idx="18" type="body"/>
          </p:nvPr>
        </p:nvSpPr>
        <p:spPr>
          <a:xfrm>
            <a:off x="6942300" y="2465025"/>
            <a:ext cx="1791600" cy="477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4pPr>
            <a:lvl5pPr indent="-2794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5pPr>
            <a:lvl6pPr indent="-2794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6pPr>
            <a:lvl7pPr indent="-2794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●"/>
              <a:defRPr sz="800">
                <a:solidFill>
                  <a:schemeClr val="dk2"/>
                </a:solidFill>
              </a:defRPr>
            </a:lvl7pPr>
            <a:lvl8pPr indent="-2794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○"/>
              <a:defRPr sz="800">
                <a:solidFill>
                  <a:schemeClr val="dk2"/>
                </a:solidFill>
              </a:defRPr>
            </a:lvl8pPr>
            <a:lvl9pPr indent="-2794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Urbanist"/>
              <a:buChar char="■"/>
              <a:defRPr sz="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1" name="Google Shape;241;p15"/>
          <p:cNvSpPr txBox="1"/>
          <p:nvPr>
            <p:ph idx="19" type="title"/>
          </p:nvPr>
        </p:nvSpPr>
        <p:spPr>
          <a:xfrm>
            <a:off x="228600" y="613525"/>
            <a:ext cx="3904500" cy="864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2" name="Google Shape;242;p15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3" name="Google Shape;243;p15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05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ers">
  <p:cSld name="CUSTOM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"/>
          <p:cNvSpPr txBox="1"/>
          <p:nvPr>
            <p:ph idx="1" type="subTitle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 sz="12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cxnSp>
        <p:nvCxnSpPr>
          <p:cNvPr id="246" name="Google Shape;246;p16"/>
          <p:cNvCxnSpPr/>
          <p:nvPr/>
        </p:nvCxnSpPr>
        <p:spPr>
          <a:xfrm>
            <a:off x="228450" y="2061025"/>
            <a:ext cx="86871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7" name="Google Shape;247;p16"/>
          <p:cNvSpPr txBox="1"/>
          <p:nvPr>
            <p:ph idx="2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48" name="Google Shape;248;p16"/>
          <p:cNvSpPr txBox="1"/>
          <p:nvPr>
            <p:ph idx="3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49" name="Google Shape;249;p16"/>
          <p:cNvSpPr txBox="1"/>
          <p:nvPr>
            <p:ph idx="4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cxnSp>
        <p:nvCxnSpPr>
          <p:cNvPr id="250" name="Google Shape;250;p16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1" name="Google Shape;251;p16"/>
          <p:cNvSpPr txBox="1"/>
          <p:nvPr>
            <p:ph type="title"/>
          </p:nvPr>
        </p:nvSpPr>
        <p:spPr>
          <a:xfrm>
            <a:off x="228600" y="369300"/>
            <a:ext cx="6480300" cy="587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9pPr>
          </a:lstStyle>
          <a:p/>
        </p:txBody>
      </p:sp>
      <p:sp>
        <p:nvSpPr>
          <p:cNvPr id="252" name="Google Shape;252;p16"/>
          <p:cNvSpPr/>
          <p:nvPr>
            <p:ph idx="5" type="pic"/>
          </p:nvPr>
        </p:nvSpPr>
        <p:spPr>
          <a:xfrm>
            <a:off x="3795900" y="2682425"/>
            <a:ext cx="1458300" cy="1458300"/>
          </a:xfrm>
          <a:prstGeom prst="ellipse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16"/>
          <p:cNvSpPr txBox="1"/>
          <p:nvPr>
            <p:ph idx="6" type="body"/>
          </p:nvPr>
        </p:nvSpPr>
        <p:spPr>
          <a:xfrm>
            <a:off x="5871500" y="2468775"/>
            <a:ext cx="2864700" cy="6765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●"/>
              <a:defRPr sz="1000">
                <a:solidFill>
                  <a:schemeClr val="dk2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○"/>
              <a:defRPr sz="1000">
                <a:solidFill>
                  <a:schemeClr val="dk2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■"/>
              <a:defRPr sz="1000">
                <a:solidFill>
                  <a:schemeClr val="dk2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●"/>
              <a:defRPr sz="1000">
                <a:solidFill>
                  <a:schemeClr val="dk2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○"/>
              <a:defRPr sz="1000">
                <a:solidFill>
                  <a:schemeClr val="dk2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■"/>
              <a:defRPr sz="1000">
                <a:solidFill>
                  <a:schemeClr val="dk2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●"/>
              <a:defRPr sz="1000">
                <a:solidFill>
                  <a:schemeClr val="dk2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○"/>
              <a:defRPr sz="1000">
                <a:solidFill>
                  <a:schemeClr val="dk2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Urbanist"/>
              <a:buChar char="■"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4" name="Google Shape;254;p16"/>
          <p:cNvSpPr txBox="1"/>
          <p:nvPr>
            <p:ph idx="7" type="body"/>
          </p:nvPr>
        </p:nvSpPr>
        <p:spPr>
          <a:xfrm>
            <a:off x="5871500" y="3553025"/>
            <a:ext cx="2864700" cy="696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●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3048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○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3048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■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3048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●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3048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○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3048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■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3048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●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3048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 Medium"/>
              <a:buChar char="○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3048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accent3"/>
              </a:buClr>
              <a:buSzPts val="1200"/>
              <a:buFont typeface="Urbanist Medium"/>
              <a:buChar char="■"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55" name="Google Shape;255;p16"/>
          <p:cNvSpPr txBox="1"/>
          <p:nvPr>
            <p:ph idx="8" type="subTitle"/>
          </p:nvPr>
        </p:nvSpPr>
        <p:spPr>
          <a:xfrm>
            <a:off x="238800" y="2720113"/>
            <a:ext cx="2824500" cy="1458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Urbanist Medium"/>
              <a:buNone/>
              <a:defRPr sz="18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56" name="Google Shape;256;p16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7" name="Google Shape;257;p16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cs">
  <p:cSld name="CUSTOM_2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"/>
          <p:cNvSpPr txBox="1"/>
          <p:nvPr>
            <p:ph idx="1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0" name="Google Shape;260;p17"/>
          <p:cNvSpPr txBox="1"/>
          <p:nvPr>
            <p:ph idx="2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1" name="Google Shape;261;p17"/>
          <p:cNvSpPr txBox="1"/>
          <p:nvPr>
            <p:ph idx="3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cxnSp>
        <p:nvCxnSpPr>
          <p:cNvPr id="262" name="Google Shape;262;p17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3" name="Google Shape;263;p17"/>
          <p:cNvSpPr/>
          <p:nvPr/>
        </p:nvSpPr>
        <p:spPr>
          <a:xfrm>
            <a:off x="228600" y="1395962"/>
            <a:ext cx="2101200" cy="3054000"/>
          </a:xfrm>
          <a:prstGeom prst="roundRect">
            <a:avLst>
              <a:gd fmla="val 9631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4" name="Google Shape;264;p17"/>
          <p:cNvSpPr/>
          <p:nvPr/>
        </p:nvSpPr>
        <p:spPr>
          <a:xfrm>
            <a:off x="2423700" y="1395962"/>
            <a:ext cx="3198600" cy="3054000"/>
          </a:xfrm>
          <a:prstGeom prst="roundRect">
            <a:avLst>
              <a:gd fmla="val 674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5" name="Google Shape;265;p17"/>
          <p:cNvSpPr/>
          <p:nvPr/>
        </p:nvSpPr>
        <p:spPr>
          <a:xfrm>
            <a:off x="5716850" y="1395962"/>
            <a:ext cx="3198600" cy="1758300"/>
          </a:xfrm>
          <a:prstGeom prst="roundRect">
            <a:avLst>
              <a:gd fmla="val 9631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6" name="Google Shape;266;p17"/>
          <p:cNvSpPr/>
          <p:nvPr/>
        </p:nvSpPr>
        <p:spPr>
          <a:xfrm>
            <a:off x="5716200" y="3231390"/>
            <a:ext cx="3198600" cy="1217400"/>
          </a:xfrm>
          <a:prstGeom prst="roundRect">
            <a:avLst>
              <a:gd fmla="val 1360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7" name="Google Shape;267;p17"/>
          <p:cNvSpPr/>
          <p:nvPr>
            <p:ph idx="4" type="pic"/>
          </p:nvPr>
        </p:nvSpPr>
        <p:spPr>
          <a:xfrm>
            <a:off x="381950" y="993050"/>
            <a:ext cx="850500" cy="850500"/>
          </a:xfrm>
          <a:prstGeom prst="ellipse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17"/>
          <p:cNvSpPr txBox="1"/>
          <p:nvPr>
            <p:ph idx="5" type="subTitle"/>
          </p:nvPr>
        </p:nvSpPr>
        <p:spPr>
          <a:xfrm>
            <a:off x="381950" y="2062875"/>
            <a:ext cx="1786500" cy="23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Urbanist"/>
              <a:buNone/>
              <a:defRPr b="1" sz="1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rbanist"/>
              <a:buNone/>
              <a:def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69" name="Google Shape;269;p17"/>
          <p:cNvSpPr txBox="1"/>
          <p:nvPr>
            <p:ph idx="6" type="body"/>
          </p:nvPr>
        </p:nvSpPr>
        <p:spPr>
          <a:xfrm>
            <a:off x="381950" y="2453500"/>
            <a:ext cx="1786500" cy="153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●"/>
              <a:defRPr sz="1000">
                <a:solidFill>
                  <a:schemeClr val="dk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○"/>
              <a:defRPr sz="1000">
                <a:solidFill>
                  <a:schemeClr val="dk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■"/>
              <a:defRPr sz="1000">
                <a:solidFill>
                  <a:schemeClr val="dk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●"/>
              <a:defRPr sz="1000">
                <a:solidFill>
                  <a:schemeClr val="dk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○"/>
              <a:defRPr sz="1000">
                <a:solidFill>
                  <a:schemeClr val="dk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■"/>
              <a:defRPr sz="1000">
                <a:solidFill>
                  <a:schemeClr val="dk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●"/>
              <a:defRPr sz="1000">
                <a:solidFill>
                  <a:schemeClr val="dk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○"/>
              <a:defRPr sz="1000">
                <a:solidFill>
                  <a:schemeClr val="dk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Char char="■"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0" name="Google Shape;270;p17"/>
          <p:cNvSpPr txBox="1"/>
          <p:nvPr>
            <p:ph idx="7" type="subTitle"/>
          </p:nvPr>
        </p:nvSpPr>
        <p:spPr>
          <a:xfrm>
            <a:off x="2580250" y="1528150"/>
            <a:ext cx="29115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71" name="Google Shape;271;p17"/>
          <p:cNvSpPr txBox="1"/>
          <p:nvPr>
            <p:ph idx="8" type="body"/>
          </p:nvPr>
        </p:nvSpPr>
        <p:spPr>
          <a:xfrm>
            <a:off x="2580250" y="1791652"/>
            <a:ext cx="2911500" cy="6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cxnSp>
        <p:nvCxnSpPr>
          <p:cNvPr id="272" name="Google Shape;272;p17"/>
          <p:cNvCxnSpPr/>
          <p:nvPr/>
        </p:nvCxnSpPr>
        <p:spPr>
          <a:xfrm>
            <a:off x="2423700" y="2531312"/>
            <a:ext cx="3194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3" name="Google Shape;273;p17"/>
          <p:cNvCxnSpPr/>
          <p:nvPr/>
        </p:nvCxnSpPr>
        <p:spPr>
          <a:xfrm>
            <a:off x="2423700" y="3583537"/>
            <a:ext cx="3194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4" name="Google Shape;274;p17"/>
          <p:cNvSpPr txBox="1"/>
          <p:nvPr>
            <p:ph idx="9" type="subTitle"/>
          </p:nvPr>
        </p:nvSpPr>
        <p:spPr>
          <a:xfrm>
            <a:off x="2580250" y="2660457"/>
            <a:ext cx="29115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75" name="Google Shape;275;p17"/>
          <p:cNvSpPr txBox="1"/>
          <p:nvPr>
            <p:ph idx="13" type="body"/>
          </p:nvPr>
        </p:nvSpPr>
        <p:spPr>
          <a:xfrm>
            <a:off x="2580250" y="2931046"/>
            <a:ext cx="2911500" cy="6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/>
        </p:txBody>
      </p:sp>
      <p:sp>
        <p:nvSpPr>
          <p:cNvPr id="276" name="Google Shape;276;p17"/>
          <p:cNvSpPr/>
          <p:nvPr/>
        </p:nvSpPr>
        <p:spPr>
          <a:xfrm flipH="1">
            <a:off x="2600988" y="3992942"/>
            <a:ext cx="681000" cy="2736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7" name="Google Shape;277;p17"/>
          <p:cNvSpPr/>
          <p:nvPr/>
        </p:nvSpPr>
        <p:spPr>
          <a:xfrm flipH="1">
            <a:off x="3654625" y="3992942"/>
            <a:ext cx="681000" cy="2736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8" name="Google Shape;278;p17"/>
          <p:cNvSpPr/>
          <p:nvPr/>
        </p:nvSpPr>
        <p:spPr>
          <a:xfrm flipH="1">
            <a:off x="4602650" y="3992942"/>
            <a:ext cx="681000" cy="2736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79" name="Google Shape;279;p17"/>
          <p:cNvSpPr txBox="1"/>
          <p:nvPr>
            <p:ph idx="14" type="subTitle"/>
          </p:nvPr>
        </p:nvSpPr>
        <p:spPr>
          <a:xfrm>
            <a:off x="2567250" y="3671882"/>
            <a:ext cx="29115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80" name="Google Shape;280;p17"/>
          <p:cNvSpPr txBox="1"/>
          <p:nvPr>
            <p:ph idx="15" type="subTitle"/>
          </p:nvPr>
        </p:nvSpPr>
        <p:spPr>
          <a:xfrm>
            <a:off x="5877425" y="1528157"/>
            <a:ext cx="29115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81" name="Google Shape;281;p17"/>
          <p:cNvSpPr txBox="1"/>
          <p:nvPr>
            <p:ph idx="16" type="subTitle"/>
          </p:nvPr>
        </p:nvSpPr>
        <p:spPr>
          <a:xfrm>
            <a:off x="5877425" y="1781107"/>
            <a:ext cx="29115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Urbanist"/>
              <a:buNone/>
              <a:defRPr b="1" sz="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82" name="Google Shape;282;p17"/>
          <p:cNvSpPr txBox="1"/>
          <p:nvPr>
            <p:ph idx="17" type="subTitle"/>
          </p:nvPr>
        </p:nvSpPr>
        <p:spPr>
          <a:xfrm>
            <a:off x="5877425" y="2219182"/>
            <a:ext cx="29115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Urbanist"/>
              <a:buNone/>
              <a:defRPr b="1" sz="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83" name="Google Shape;283;p17"/>
          <p:cNvSpPr txBox="1"/>
          <p:nvPr>
            <p:ph idx="18" type="subTitle"/>
          </p:nvPr>
        </p:nvSpPr>
        <p:spPr>
          <a:xfrm>
            <a:off x="5877425" y="2657257"/>
            <a:ext cx="29115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Font typeface="Urbanist"/>
              <a:buNone/>
              <a:defRPr b="1" sz="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84" name="Google Shape;284;p17"/>
          <p:cNvSpPr txBox="1"/>
          <p:nvPr>
            <p:ph idx="19" type="subTitle"/>
          </p:nvPr>
        </p:nvSpPr>
        <p:spPr>
          <a:xfrm>
            <a:off x="5877425" y="3354932"/>
            <a:ext cx="29115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85" name="Google Shape;285;p17"/>
          <p:cNvSpPr txBox="1"/>
          <p:nvPr>
            <p:ph idx="20" type="subTitle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6" name="Google Shape;286;p17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87" name="Google Shape;287;p17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lestones">
  <p:cSld name="CUSTOM_4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 txBox="1"/>
          <p:nvPr>
            <p:ph idx="1" type="body"/>
          </p:nvPr>
        </p:nvSpPr>
        <p:spPr>
          <a:xfrm>
            <a:off x="2054000" y="2952175"/>
            <a:ext cx="1377600" cy="93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90" name="Google Shape;290;p18"/>
          <p:cNvSpPr txBox="1"/>
          <p:nvPr>
            <p:ph idx="2" type="body"/>
          </p:nvPr>
        </p:nvSpPr>
        <p:spPr>
          <a:xfrm>
            <a:off x="246150" y="2952175"/>
            <a:ext cx="1458000" cy="81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/>
        </p:txBody>
      </p:sp>
      <p:sp>
        <p:nvSpPr>
          <p:cNvPr id="291" name="Google Shape;291;p18"/>
          <p:cNvSpPr txBox="1"/>
          <p:nvPr>
            <p:ph idx="3" type="subTitle"/>
          </p:nvPr>
        </p:nvSpPr>
        <p:spPr>
          <a:xfrm>
            <a:off x="3829950" y="2667925"/>
            <a:ext cx="1339800" cy="144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latin typeface="Urbanist SemiBold"/>
                <a:ea typeface="Urbanist SemiBold"/>
                <a:cs typeface="Urbanist SemiBold"/>
                <a:sym typeface="Urbani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292" name="Google Shape;292;p18"/>
          <p:cNvSpPr txBox="1"/>
          <p:nvPr>
            <p:ph idx="4" type="body"/>
          </p:nvPr>
        </p:nvSpPr>
        <p:spPr>
          <a:xfrm>
            <a:off x="3848250" y="2952163"/>
            <a:ext cx="1458000" cy="81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/>
        </p:txBody>
      </p:sp>
      <p:sp>
        <p:nvSpPr>
          <p:cNvPr id="293" name="Google Shape;293;p18"/>
          <p:cNvSpPr txBox="1"/>
          <p:nvPr>
            <p:ph idx="5" type="subTitle"/>
          </p:nvPr>
        </p:nvSpPr>
        <p:spPr>
          <a:xfrm>
            <a:off x="2077400" y="4218350"/>
            <a:ext cx="1377600" cy="1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294" name="Google Shape;294;p18"/>
          <p:cNvSpPr txBox="1"/>
          <p:nvPr>
            <p:ph idx="6" type="body"/>
          </p:nvPr>
        </p:nvSpPr>
        <p:spPr>
          <a:xfrm>
            <a:off x="5634175" y="2952175"/>
            <a:ext cx="1458000" cy="81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/>
        </p:txBody>
      </p:sp>
      <p:sp>
        <p:nvSpPr>
          <p:cNvPr id="295" name="Google Shape;295;p18"/>
          <p:cNvSpPr txBox="1"/>
          <p:nvPr>
            <p:ph idx="7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96" name="Google Shape;296;p18"/>
          <p:cNvSpPr txBox="1"/>
          <p:nvPr>
            <p:ph idx="8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97" name="Google Shape;297;p18"/>
          <p:cNvSpPr txBox="1"/>
          <p:nvPr>
            <p:ph idx="9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cxnSp>
        <p:nvCxnSpPr>
          <p:cNvPr id="298" name="Google Shape;298;p18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9" name="Google Shape;299;p18"/>
          <p:cNvSpPr txBox="1"/>
          <p:nvPr>
            <p:ph type="title"/>
          </p:nvPr>
        </p:nvSpPr>
        <p:spPr>
          <a:xfrm>
            <a:off x="228600" y="613525"/>
            <a:ext cx="6841500" cy="753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0" name="Google Shape;300;p18"/>
          <p:cNvSpPr txBox="1"/>
          <p:nvPr>
            <p:ph idx="13" type="subTitle"/>
          </p:nvPr>
        </p:nvSpPr>
        <p:spPr>
          <a:xfrm>
            <a:off x="277500" y="4218350"/>
            <a:ext cx="1377600" cy="1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301" name="Google Shape;301;p18"/>
          <p:cNvSpPr txBox="1"/>
          <p:nvPr>
            <p:ph idx="14" type="subTitle"/>
          </p:nvPr>
        </p:nvSpPr>
        <p:spPr>
          <a:xfrm>
            <a:off x="3877300" y="4218350"/>
            <a:ext cx="1377600" cy="1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302" name="Google Shape;302;p18"/>
          <p:cNvSpPr txBox="1"/>
          <p:nvPr>
            <p:ph idx="15" type="subTitle"/>
          </p:nvPr>
        </p:nvSpPr>
        <p:spPr>
          <a:xfrm>
            <a:off x="5677200" y="4218350"/>
            <a:ext cx="1377600" cy="1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303" name="Google Shape;303;p18"/>
          <p:cNvSpPr txBox="1"/>
          <p:nvPr>
            <p:ph idx="16" type="subTitle"/>
          </p:nvPr>
        </p:nvSpPr>
        <p:spPr>
          <a:xfrm>
            <a:off x="7477100" y="4218350"/>
            <a:ext cx="1377600" cy="1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"/>
              <a:buNone/>
              <a:defRPr sz="1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Urbanist"/>
              <a:buNone/>
              <a:defRPr sz="1000"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304" name="Google Shape;304;p18"/>
          <p:cNvSpPr txBox="1"/>
          <p:nvPr>
            <p:ph idx="17" type="subTitle"/>
          </p:nvPr>
        </p:nvSpPr>
        <p:spPr>
          <a:xfrm>
            <a:off x="238800" y="2667925"/>
            <a:ext cx="1339800" cy="144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Urbanist"/>
              <a:buNone/>
              <a:defRPr b="1" sz="12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18"/>
          <p:cNvSpPr txBox="1"/>
          <p:nvPr>
            <p:ph idx="18" type="subTitle"/>
          </p:nvPr>
        </p:nvSpPr>
        <p:spPr>
          <a:xfrm>
            <a:off x="2034375" y="2667925"/>
            <a:ext cx="1339800" cy="144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latin typeface="Urbanist SemiBold"/>
                <a:ea typeface="Urbanist SemiBold"/>
                <a:cs typeface="Urbanist SemiBold"/>
                <a:sym typeface="Urbani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306" name="Google Shape;306;p18"/>
          <p:cNvSpPr txBox="1"/>
          <p:nvPr>
            <p:ph idx="19" type="subTitle"/>
          </p:nvPr>
        </p:nvSpPr>
        <p:spPr>
          <a:xfrm>
            <a:off x="5645375" y="2667925"/>
            <a:ext cx="1339800" cy="144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latin typeface="Urbanist SemiBold"/>
                <a:ea typeface="Urbanist SemiBold"/>
                <a:cs typeface="Urbanist SemiBold"/>
                <a:sym typeface="Urbani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307" name="Google Shape;307;p18"/>
          <p:cNvSpPr txBox="1"/>
          <p:nvPr>
            <p:ph idx="20" type="subTitle"/>
          </p:nvPr>
        </p:nvSpPr>
        <p:spPr>
          <a:xfrm>
            <a:off x="7460789" y="2667925"/>
            <a:ext cx="1339800" cy="144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latin typeface="Urbanist SemiBold"/>
                <a:ea typeface="Urbanist SemiBold"/>
                <a:cs typeface="Urbanist SemiBold"/>
                <a:sym typeface="Urbanis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SemiBold"/>
              <a:buNone/>
              <a:defRPr sz="12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308" name="Google Shape;308;p18"/>
          <p:cNvSpPr txBox="1"/>
          <p:nvPr>
            <p:ph idx="21" type="subTitle"/>
          </p:nvPr>
        </p:nvSpPr>
        <p:spPr>
          <a:xfrm>
            <a:off x="372900" y="2029450"/>
            <a:ext cx="3141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rbanist"/>
              <a:buNone/>
              <a:defRPr b="1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09" name="Google Shape;309;p18"/>
          <p:cNvSpPr txBox="1"/>
          <p:nvPr>
            <p:ph idx="22" type="subTitle"/>
          </p:nvPr>
        </p:nvSpPr>
        <p:spPr>
          <a:xfrm>
            <a:off x="2178663" y="2027390"/>
            <a:ext cx="3141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10" name="Google Shape;310;p18"/>
          <p:cNvSpPr txBox="1"/>
          <p:nvPr>
            <p:ph idx="23" type="subTitle"/>
          </p:nvPr>
        </p:nvSpPr>
        <p:spPr>
          <a:xfrm>
            <a:off x="3974250" y="2027390"/>
            <a:ext cx="3141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11" name="Google Shape;311;p18"/>
          <p:cNvSpPr txBox="1"/>
          <p:nvPr>
            <p:ph idx="24" type="subTitle"/>
          </p:nvPr>
        </p:nvSpPr>
        <p:spPr>
          <a:xfrm>
            <a:off x="5789675" y="2027390"/>
            <a:ext cx="3141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12" name="Google Shape;312;p18"/>
          <p:cNvSpPr txBox="1"/>
          <p:nvPr>
            <p:ph idx="25" type="subTitle"/>
          </p:nvPr>
        </p:nvSpPr>
        <p:spPr>
          <a:xfrm>
            <a:off x="7605089" y="2027390"/>
            <a:ext cx="3141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b="1"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13" name="Google Shape;313;p18"/>
          <p:cNvSpPr txBox="1"/>
          <p:nvPr>
            <p:ph idx="26" type="body"/>
          </p:nvPr>
        </p:nvSpPr>
        <p:spPr>
          <a:xfrm>
            <a:off x="7450350" y="2952175"/>
            <a:ext cx="1458000" cy="81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/>
        </p:txBody>
      </p:sp>
      <p:sp>
        <p:nvSpPr>
          <p:cNvPr id="314" name="Google Shape;314;p18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trics ">
  <p:cSld name="CUSTOM_5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9"/>
          <p:cNvSpPr txBox="1"/>
          <p:nvPr>
            <p:ph idx="1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18" name="Google Shape;318;p19"/>
          <p:cNvSpPr txBox="1"/>
          <p:nvPr>
            <p:ph idx="2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19" name="Google Shape;319;p19"/>
          <p:cNvSpPr txBox="1"/>
          <p:nvPr>
            <p:ph idx="3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cxnSp>
        <p:nvCxnSpPr>
          <p:cNvPr id="320" name="Google Shape;320;p19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1" name="Google Shape;321;p19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22" name="Google Shape;322;p19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23" name="Google Shape;323;p19"/>
          <p:cNvSpPr txBox="1"/>
          <p:nvPr>
            <p:ph idx="4" type="subTitle"/>
          </p:nvPr>
        </p:nvSpPr>
        <p:spPr>
          <a:xfrm>
            <a:off x="6314800" y="458325"/>
            <a:ext cx="2294700" cy="330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19"/>
          <p:cNvSpPr txBox="1"/>
          <p:nvPr>
            <p:ph type="title"/>
          </p:nvPr>
        </p:nvSpPr>
        <p:spPr>
          <a:xfrm>
            <a:off x="237650" y="746900"/>
            <a:ext cx="2834700" cy="25908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9pPr>
          </a:lstStyle>
          <a:p/>
        </p:txBody>
      </p:sp>
      <p:sp>
        <p:nvSpPr>
          <p:cNvPr id="325" name="Google Shape;325;p19"/>
          <p:cNvSpPr txBox="1"/>
          <p:nvPr>
            <p:ph idx="5" type="subTitle"/>
          </p:nvPr>
        </p:nvSpPr>
        <p:spPr>
          <a:xfrm>
            <a:off x="229175" y="229175"/>
            <a:ext cx="2834700" cy="330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6" name="Google Shape;326;p19"/>
          <p:cNvSpPr txBox="1"/>
          <p:nvPr>
            <p:ph idx="6" type="subTitle"/>
          </p:nvPr>
        </p:nvSpPr>
        <p:spPr>
          <a:xfrm>
            <a:off x="3437500" y="882725"/>
            <a:ext cx="2294700" cy="500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327" name="Google Shape;327;p19"/>
          <p:cNvSpPr txBox="1"/>
          <p:nvPr>
            <p:ph idx="7" type="title"/>
          </p:nvPr>
        </p:nvSpPr>
        <p:spPr>
          <a:xfrm>
            <a:off x="3611850" y="1848195"/>
            <a:ext cx="1924200" cy="594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None/>
              <a:defRPr sz="6200"/>
            </a:lvl9pPr>
          </a:lstStyle>
          <a:p/>
        </p:txBody>
      </p:sp>
      <p:sp>
        <p:nvSpPr>
          <p:cNvPr id="328" name="Google Shape;328;p19"/>
          <p:cNvSpPr txBox="1"/>
          <p:nvPr>
            <p:ph idx="8" type="title"/>
          </p:nvPr>
        </p:nvSpPr>
        <p:spPr>
          <a:xfrm>
            <a:off x="3611850" y="3250202"/>
            <a:ext cx="1920300" cy="594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Urbanist"/>
              <a:buNone/>
              <a:defRPr sz="6200"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/>
            </a:lvl9pPr>
          </a:lstStyle>
          <a:p/>
        </p:txBody>
      </p:sp>
      <p:sp>
        <p:nvSpPr>
          <p:cNvPr id="329" name="Google Shape;329;p19"/>
          <p:cNvSpPr txBox="1"/>
          <p:nvPr>
            <p:ph idx="9" type="subTitle"/>
          </p:nvPr>
        </p:nvSpPr>
        <p:spPr>
          <a:xfrm>
            <a:off x="3611850" y="2707575"/>
            <a:ext cx="2120400" cy="168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330" name="Google Shape;330;p19"/>
          <p:cNvSpPr txBox="1"/>
          <p:nvPr>
            <p:ph idx="13" type="subTitle"/>
          </p:nvPr>
        </p:nvSpPr>
        <p:spPr>
          <a:xfrm>
            <a:off x="3611850" y="4076800"/>
            <a:ext cx="2120400" cy="168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331" name="Google Shape;331;p19"/>
          <p:cNvSpPr txBox="1"/>
          <p:nvPr>
            <p:ph idx="14" type="subTitle"/>
          </p:nvPr>
        </p:nvSpPr>
        <p:spPr>
          <a:xfrm>
            <a:off x="6258900" y="3267725"/>
            <a:ext cx="2478300" cy="500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None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332" name="Google Shape;332;p19"/>
          <p:cNvSpPr txBox="1"/>
          <p:nvPr>
            <p:ph idx="15" type="subTitle"/>
          </p:nvPr>
        </p:nvSpPr>
        <p:spPr>
          <a:xfrm>
            <a:off x="6258900" y="3955225"/>
            <a:ext cx="2478300" cy="330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 b="1" u="sng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35" name="Google Shape;335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ALT 1">
  <p:cSld name="BLANK_1_1_2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/>
          <p:nvPr>
            <p:ph type="title"/>
          </p:nvPr>
        </p:nvSpPr>
        <p:spPr>
          <a:xfrm>
            <a:off x="228600" y="395043"/>
            <a:ext cx="6480300" cy="5877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9pPr>
          </a:lstStyle>
          <a:p/>
        </p:txBody>
      </p:sp>
      <p:sp>
        <p:nvSpPr>
          <p:cNvPr id="26" name="Google Shape;26;p3"/>
          <p:cNvSpPr txBox="1"/>
          <p:nvPr>
            <p:ph idx="1" type="body"/>
          </p:nvPr>
        </p:nvSpPr>
        <p:spPr>
          <a:xfrm>
            <a:off x="228600" y="1743625"/>
            <a:ext cx="4296600" cy="27090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2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3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idx="4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0" name="Google Shape;30;p3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32" name="Google Shape;32;p3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805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40" name="Google Shape;34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43" name="Google Shape;343;p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44" name="Google Shape;344;p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9" name="Google Shape;349;p2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54" name="Google Shape;354;p2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55" name="Google Shape;355;p2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0" name="Google Shape;360;p2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ur values">
  <p:cSld name="BLANK_1_1_1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/>
          <p:nvPr>
            <p:ph idx="1" type="subTitle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type="title"/>
          </p:nvPr>
        </p:nvSpPr>
        <p:spPr>
          <a:xfrm>
            <a:off x="228600" y="613525"/>
            <a:ext cx="7223400" cy="4221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2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3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4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9" name="Google Shape;39;p4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41" name="Google Shape;41;p4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" name="Google Shape;42;p4"/>
          <p:cNvSpPr txBox="1"/>
          <p:nvPr>
            <p:ph idx="5" type="subTitle"/>
          </p:nvPr>
        </p:nvSpPr>
        <p:spPr>
          <a:xfrm>
            <a:off x="254625" y="1638300"/>
            <a:ext cx="1128900" cy="1188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43" name="Google Shape;43;p4"/>
          <p:cNvSpPr txBox="1"/>
          <p:nvPr>
            <p:ph idx="6" type="subTitle"/>
          </p:nvPr>
        </p:nvSpPr>
        <p:spPr>
          <a:xfrm>
            <a:off x="3275850" y="1638300"/>
            <a:ext cx="1128900" cy="1188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44" name="Google Shape;44;p4"/>
          <p:cNvSpPr txBox="1"/>
          <p:nvPr>
            <p:ph idx="7" type="subTitle"/>
          </p:nvPr>
        </p:nvSpPr>
        <p:spPr>
          <a:xfrm>
            <a:off x="6215463" y="1638300"/>
            <a:ext cx="1128900" cy="1188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Urbanist"/>
              <a:buNone/>
              <a:defRPr sz="4800"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45" name="Google Shape;45;p4"/>
          <p:cNvSpPr txBox="1"/>
          <p:nvPr>
            <p:ph idx="8" type="body"/>
          </p:nvPr>
        </p:nvSpPr>
        <p:spPr>
          <a:xfrm>
            <a:off x="288575" y="3386400"/>
            <a:ext cx="2665200" cy="11883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9pPr>
          </a:lstStyle>
          <a:p/>
        </p:txBody>
      </p:sp>
      <p:sp>
        <p:nvSpPr>
          <p:cNvPr id="46" name="Google Shape;46;p4"/>
          <p:cNvSpPr txBox="1"/>
          <p:nvPr>
            <p:ph idx="9" type="body"/>
          </p:nvPr>
        </p:nvSpPr>
        <p:spPr>
          <a:xfrm>
            <a:off x="6121413" y="3386400"/>
            <a:ext cx="2665200" cy="11883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3" type="body"/>
          </p:nvPr>
        </p:nvSpPr>
        <p:spPr>
          <a:xfrm>
            <a:off x="3192450" y="3386400"/>
            <a:ext cx="2665200" cy="11883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805">
          <p15:clr>
            <a:srgbClr val="E4696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4" name="Google Shape;364;p31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65" name="Google Shape;365;p31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66" name="Google Shape;366;p31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67" name="Google Shape;367;p31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68" name="Google Shape;368;p31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69" name="Google Shape;369;p31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2" name="Google Shape;372;p32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73" name="Google Shape;373;p32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6" name="Google Shape;376;p33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77" name="Google Shape;377;p33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78" name="Google Shape;378;p33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79" name="Google Shape;379;p33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82" name="Google Shape;382;p34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83" name="Google Shape;383;p34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4" name="Google Shape;384;p34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5" name="Google Shape;385;p34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6" name="Google Shape;386;p34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7" name="Google Shape;387;p34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5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0" name="Google Shape;390;p35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1" name="Google Shape;391;p35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2" name="Google Shape;392;p35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3" name="Google Shape;393;p35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94" name="Google Shape;394;p35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95" name="Google Shape;395;p35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96" name="Google Shape;396;p35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97" name="Google Shape;397;p35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0" name="Google Shape;400;p36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7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3" name="Google Shape;403;p37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04" name="Google Shape;404;p37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05" name="Google Shape;405;p37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6" name="Google Shape;40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7" name="Google Shape;407;p37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08" name="Google Shape;408;p37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8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11" name="Google Shape;411;p38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12" name="Google Shape;412;p38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p38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14" name="Google Shape;414;p38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15" name="Google Shape;415;p38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16" name="Google Shape;416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17" name="Google Shape;417;p38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8" name="Google Shape;418;p38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9" name="Google Shape;419;p38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9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0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4" name="Google Shape;424;p40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5" name="Google Shape;425;p40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6" name="Google Shape;426;p40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7" name="Google Shape;427;p40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8" name="Google Shape;428;p40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9" name="Google Shape;429;p40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30" name="Google Shape;430;p40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31" name="Google Shape;431;p40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32" name="Google Shape;432;p40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and image ALT 2">
  <p:cSld name="CUSTOM_3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>
            <p:ph idx="2" type="pic"/>
          </p:nvPr>
        </p:nvSpPr>
        <p:spPr>
          <a:xfrm>
            <a:off x="246150" y="237650"/>
            <a:ext cx="4196400" cy="44382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5"/>
          <p:cNvSpPr txBox="1"/>
          <p:nvPr>
            <p:ph type="title"/>
          </p:nvPr>
        </p:nvSpPr>
        <p:spPr>
          <a:xfrm>
            <a:off x="4591800" y="304700"/>
            <a:ext cx="3861900" cy="1920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>
                <a:latin typeface="Urbanist"/>
                <a:ea typeface="Urbanist"/>
                <a:cs typeface="Urbanist"/>
                <a:sym typeface="Urbanis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3" type="title"/>
          </p:nvPr>
        </p:nvSpPr>
        <p:spPr>
          <a:xfrm>
            <a:off x="4591800" y="738425"/>
            <a:ext cx="4290000" cy="20514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1" type="body"/>
          </p:nvPr>
        </p:nvSpPr>
        <p:spPr>
          <a:xfrm>
            <a:off x="4618950" y="2205375"/>
            <a:ext cx="4290000" cy="1629600"/>
          </a:xfrm>
          <a:prstGeom prst="rect">
            <a:avLst/>
          </a:prstGeom>
        </p:spPr>
        <p:txBody>
          <a:bodyPr anchorCtr="0" anchor="b" bIns="91425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4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54" name="Google Shape;54;p5"/>
          <p:cNvSpPr txBox="1"/>
          <p:nvPr>
            <p:ph idx="5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55" name="Google Shape;55;p5"/>
          <p:cNvSpPr txBox="1"/>
          <p:nvPr>
            <p:ph idx="6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56" name="Google Shape;56;p5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cxnSp>
        <p:nvCxnSpPr>
          <p:cNvPr id="58" name="Google Shape;58;p5"/>
          <p:cNvCxnSpPr/>
          <p:nvPr/>
        </p:nvCxnSpPr>
        <p:spPr>
          <a:xfrm>
            <a:off x="228600" y="226100"/>
            <a:ext cx="86871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" name="Google Shape;59;p5"/>
          <p:cNvCxnSpPr/>
          <p:nvPr/>
        </p:nvCxnSpPr>
        <p:spPr>
          <a:xfrm>
            <a:off x="4444600" y="570000"/>
            <a:ext cx="44709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" name="Google Shape;60;p5"/>
          <p:cNvCxnSpPr/>
          <p:nvPr/>
        </p:nvCxnSpPr>
        <p:spPr>
          <a:xfrm>
            <a:off x="4442500" y="226100"/>
            <a:ext cx="0" cy="44577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" name="Google Shape;61;p5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ALT 1">
  <p:cSld name="BLANK_1_1_1_1_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/>
          <p:nvPr>
            <p:ph type="title"/>
          </p:nvPr>
        </p:nvSpPr>
        <p:spPr>
          <a:xfrm>
            <a:off x="228600" y="613525"/>
            <a:ext cx="3904500" cy="11628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4" name="Google Shape;64;p6"/>
          <p:cNvSpPr/>
          <p:nvPr>
            <p:ph idx="2" type="pic"/>
          </p:nvPr>
        </p:nvSpPr>
        <p:spPr>
          <a:xfrm>
            <a:off x="4523050" y="737975"/>
            <a:ext cx="2164800" cy="1350300"/>
          </a:xfrm>
          <a:prstGeom prst="roundRect">
            <a:avLst>
              <a:gd fmla="val 7802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6"/>
          <p:cNvSpPr/>
          <p:nvPr>
            <p:ph idx="3" type="pic"/>
          </p:nvPr>
        </p:nvSpPr>
        <p:spPr>
          <a:xfrm>
            <a:off x="6752100" y="737775"/>
            <a:ext cx="2164800" cy="1350300"/>
          </a:xfrm>
          <a:prstGeom prst="roundRect">
            <a:avLst>
              <a:gd fmla="val 7802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6"/>
          <p:cNvSpPr/>
          <p:nvPr>
            <p:ph idx="4" type="pic"/>
          </p:nvPr>
        </p:nvSpPr>
        <p:spPr>
          <a:xfrm>
            <a:off x="4523050" y="2158000"/>
            <a:ext cx="4394100" cy="2282700"/>
          </a:xfrm>
          <a:prstGeom prst="roundRect">
            <a:avLst>
              <a:gd fmla="val 6108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6"/>
          <p:cNvSpPr txBox="1"/>
          <p:nvPr>
            <p:ph idx="1" type="body"/>
          </p:nvPr>
        </p:nvSpPr>
        <p:spPr>
          <a:xfrm>
            <a:off x="233850" y="3127075"/>
            <a:ext cx="2920800" cy="1313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/>
        </p:txBody>
      </p:sp>
      <p:sp>
        <p:nvSpPr>
          <p:cNvPr id="68" name="Google Shape;68;p6"/>
          <p:cNvSpPr txBox="1"/>
          <p:nvPr>
            <p:ph idx="5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69" name="Google Shape;69;p6"/>
          <p:cNvSpPr txBox="1"/>
          <p:nvPr>
            <p:ph idx="6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70" name="Google Shape;70;p6"/>
          <p:cNvSpPr txBox="1"/>
          <p:nvPr>
            <p:ph idx="7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71" name="Google Shape;71;p6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2" name="Google Shape;72;p6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3" name="Google Shape;73;p6"/>
          <p:cNvSpPr txBox="1"/>
          <p:nvPr>
            <p:ph idx="8" type="subTitle"/>
          </p:nvPr>
        </p:nvSpPr>
        <p:spPr>
          <a:xfrm>
            <a:off x="228600" y="228600"/>
            <a:ext cx="29208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cxnSp>
        <p:nvCxnSpPr>
          <p:cNvPr id="74" name="Google Shape;74;p6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extLst>
    <p:ext uri="{DCECCB84-F9BA-43D5-87BE-67443E8EF086}">
      <p15:sldGuideLst>
        <p15:guide id="1" orient="horz" pos="2805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ALT 1">
  <p:cSld name="BLANK_1_1_1_1_2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7"/>
          <p:cNvPicPr preferRelativeResize="0"/>
          <p:nvPr/>
        </p:nvPicPr>
        <p:blipFill rotWithShape="1">
          <a:blip r:embed="rId2">
            <a:alphaModFix amt="60000"/>
          </a:blip>
          <a:srcRect b="14588" l="0" r="15469" t="0"/>
          <a:stretch/>
        </p:blipFill>
        <p:spPr>
          <a:xfrm>
            <a:off x="25" y="1172500"/>
            <a:ext cx="5181349" cy="34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7"/>
          <p:cNvSpPr txBox="1"/>
          <p:nvPr>
            <p:ph idx="1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78" name="Google Shape;78;p7"/>
          <p:cNvSpPr txBox="1"/>
          <p:nvPr>
            <p:ph idx="2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79" name="Google Shape;79;p7"/>
          <p:cNvSpPr txBox="1"/>
          <p:nvPr>
            <p:ph idx="3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80" name="Google Shape;80;p7"/>
          <p:cNvSpPr txBox="1"/>
          <p:nvPr>
            <p:ph type="title"/>
          </p:nvPr>
        </p:nvSpPr>
        <p:spPr>
          <a:xfrm>
            <a:off x="277500" y="228600"/>
            <a:ext cx="3904500" cy="11628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cxnSp>
        <p:nvCxnSpPr>
          <p:cNvPr id="81" name="Google Shape;81;p7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" name="Google Shape;82;p7"/>
          <p:cNvSpPr txBox="1"/>
          <p:nvPr>
            <p:ph idx="4" type="subTitle"/>
          </p:nvPr>
        </p:nvSpPr>
        <p:spPr>
          <a:xfrm>
            <a:off x="4744575" y="387150"/>
            <a:ext cx="322500" cy="2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83" name="Google Shape;83;p7"/>
          <p:cNvSpPr txBox="1"/>
          <p:nvPr>
            <p:ph idx="5" type="subTitle"/>
          </p:nvPr>
        </p:nvSpPr>
        <p:spPr>
          <a:xfrm>
            <a:off x="4744575" y="1066588"/>
            <a:ext cx="322500" cy="2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84" name="Google Shape;84;p7"/>
          <p:cNvSpPr txBox="1"/>
          <p:nvPr>
            <p:ph idx="6" type="subTitle"/>
          </p:nvPr>
        </p:nvSpPr>
        <p:spPr>
          <a:xfrm>
            <a:off x="4744575" y="1742700"/>
            <a:ext cx="322500" cy="2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85" name="Google Shape;85;p7"/>
          <p:cNvSpPr txBox="1"/>
          <p:nvPr>
            <p:ph idx="7" type="subTitle"/>
          </p:nvPr>
        </p:nvSpPr>
        <p:spPr>
          <a:xfrm>
            <a:off x="4744575" y="2420513"/>
            <a:ext cx="322500" cy="2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86" name="Google Shape;86;p7"/>
          <p:cNvSpPr txBox="1"/>
          <p:nvPr>
            <p:ph idx="8" type="subTitle"/>
          </p:nvPr>
        </p:nvSpPr>
        <p:spPr>
          <a:xfrm>
            <a:off x="4744575" y="3098275"/>
            <a:ext cx="322500" cy="2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87" name="Google Shape;87;p7"/>
          <p:cNvSpPr txBox="1"/>
          <p:nvPr>
            <p:ph idx="9" type="subTitle"/>
          </p:nvPr>
        </p:nvSpPr>
        <p:spPr>
          <a:xfrm>
            <a:off x="4744575" y="3776075"/>
            <a:ext cx="322500" cy="2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Urbanist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88" name="Google Shape;88;p7"/>
          <p:cNvSpPr txBox="1"/>
          <p:nvPr>
            <p:ph idx="13" type="subTitle"/>
          </p:nvPr>
        </p:nvSpPr>
        <p:spPr>
          <a:xfrm>
            <a:off x="5067075" y="387150"/>
            <a:ext cx="3267600" cy="28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7"/>
          <p:cNvSpPr txBox="1"/>
          <p:nvPr>
            <p:ph idx="14" type="subTitle"/>
          </p:nvPr>
        </p:nvSpPr>
        <p:spPr>
          <a:xfrm>
            <a:off x="5067075" y="1061588"/>
            <a:ext cx="3267600" cy="28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7"/>
          <p:cNvSpPr txBox="1"/>
          <p:nvPr>
            <p:ph idx="15" type="subTitle"/>
          </p:nvPr>
        </p:nvSpPr>
        <p:spPr>
          <a:xfrm>
            <a:off x="5067075" y="1739350"/>
            <a:ext cx="3267600" cy="28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1" name="Google Shape;91;p7"/>
          <p:cNvSpPr txBox="1"/>
          <p:nvPr>
            <p:ph idx="16" type="subTitle"/>
          </p:nvPr>
        </p:nvSpPr>
        <p:spPr>
          <a:xfrm>
            <a:off x="5067075" y="2424100"/>
            <a:ext cx="3267600" cy="28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7"/>
          <p:cNvSpPr txBox="1"/>
          <p:nvPr>
            <p:ph idx="17" type="subTitle"/>
          </p:nvPr>
        </p:nvSpPr>
        <p:spPr>
          <a:xfrm>
            <a:off x="5067075" y="3094938"/>
            <a:ext cx="3267600" cy="28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7"/>
          <p:cNvSpPr txBox="1"/>
          <p:nvPr>
            <p:ph idx="18" type="subTitle"/>
          </p:nvPr>
        </p:nvSpPr>
        <p:spPr>
          <a:xfrm>
            <a:off x="5067075" y="3765788"/>
            <a:ext cx="3267600" cy="28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Urbanist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p7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05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s">
  <p:cSld name="BLANK_1_1_1_1_2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"/>
          <p:cNvSpPr/>
          <p:nvPr>
            <p:ph idx="2" type="pic"/>
          </p:nvPr>
        </p:nvSpPr>
        <p:spPr>
          <a:xfrm>
            <a:off x="4618950" y="228600"/>
            <a:ext cx="1370400" cy="1357500"/>
          </a:xfrm>
          <a:prstGeom prst="roundRect">
            <a:avLst>
              <a:gd fmla="val 16935" name="adj"/>
            </a:avLst>
          </a:prstGeom>
          <a:noFill/>
          <a:ln>
            <a:noFill/>
          </a:ln>
        </p:spPr>
      </p:sp>
      <p:sp>
        <p:nvSpPr>
          <p:cNvPr id="98" name="Google Shape;98;p8"/>
          <p:cNvSpPr txBox="1"/>
          <p:nvPr>
            <p:ph idx="1" type="subTitle"/>
          </p:nvPr>
        </p:nvSpPr>
        <p:spPr>
          <a:xfrm>
            <a:off x="4619000" y="1702322"/>
            <a:ext cx="1370400" cy="1719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99" name="Google Shape;99;p8"/>
          <p:cNvSpPr txBox="1"/>
          <p:nvPr>
            <p:ph idx="3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00" name="Google Shape;100;p8"/>
          <p:cNvSpPr txBox="1"/>
          <p:nvPr>
            <p:ph idx="4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01" name="Google Shape;101;p8"/>
          <p:cNvSpPr txBox="1"/>
          <p:nvPr>
            <p:ph idx="5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02" name="Google Shape;102;p8"/>
          <p:cNvSpPr txBox="1"/>
          <p:nvPr>
            <p:ph type="title"/>
          </p:nvPr>
        </p:nvSpPr>
        <p:spPr>
          <a:xfrm>
            <a:off x="228600" y="234750"/>
            <a:ext cx="3904500" cy="11628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3" name="Google Shape;103;p8"/>
          <p:cNvSpPr txBox="1"/>
          <p:nvPr>
            <p:ph idx="6" type="subTitle"/>
          </p:nvPr>
        </p:nvSpPr>
        <p:spPr>
          <a:xfrm>
            <a:off x="4619000" y="1880160"/>
            <a:ext cx="1370400" cy="171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104" name="Google Shape;104;p8"/>
          <p:cNvSpPr/>
          <p:nvPr>
            <p:ph idx="7" type="pic"/>
          </p:nvPr>
        </p:nvSpPr>
        <p:spPr>
          <a:xfrm>
            <a:off x="6080700" y="228600"/>
            <a:ext cx="1370400" cy="1357500"/>
          </a:xfrm>
          <a:prstGeom prst="roundRect">
            <a:avLst>
              <a:gd fmla="val 16935" name="adj"/>
            </a:avLst>
          </a:prstGeom>
          <a:noFill/>
          <a:ln>
            <a:noFill/>
          </a:ln>
        </p:spPr>
      </p:sp>
      <p:sp>
        <p:nvSpPr>
          <p:cNvPr id="105" name="Google Shape;105;p8"/>
          <p:cNvSpPr txBox="1"/>
          <p:nvPr>
            <p:ph idx="8" type="subTitle"/>
          </p:nvPr>
        </p:nvSpPr>
        <p:spPr>
          <a:xfrm>
            <a:off x="6080750" y="1702321"/>
            <a:ext cx="1370400" cy="1719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106" name="Google Shape;106;p8"/>
          <p:cNvSpPr txBox="1"/>
          <p:nvPr>
            <p:ph idx="9" type="subTitle"/>
          </p:nvPr>
        </p:nvSpPr>
        <p:spPr>
          <a:xfrm>
            <a:off x="6080750" y="1880160"/>
            <a:ext cx="1370400" cy="171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107" name="Google Shape;107;p8"/>
          <p:cNvSpPr/>
          <p:nvPr>
            <p:ph idx="13" type="pic"/>
          </p:nvPr>
        </p:nvSpPr>
        <p:spPr>
          <a:xfrm>
            <a:off x="7542450" y="228600"/>
            <a:ext cx="1370400" cy="1357500"/>
          </a:xfrm>
          <a:prstGeom prst="roundRect">
            <a:avLst>
              <a:gd fmla="val 16935" name="adj"/>
            </a:avLst>
          </a:prstGeom>
          <a:noFill/>
          <a:ln>
            <a:noFill/>
          </a:ln>
        </p:spPr>
      </p:sp>
      <p:sp>
        <p:nvSpPr>
          <p:cNvPr id="108" name="Google Shape;108;p8"/>
          <p:cNvSpPr txBox="1"/>
          <p:nvPr>
            <p:ph idx="14" type="subTitle"/>
          </p:nvPr>
        </p:nvSpPr>
        <p:spPr>
          <a:xfrm>
            <a:off x="7542500" y="1702321"/>
            <a:ext cx="1370400" cy="1719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109" name="Google Shape;109;p8"/>
          <p:cNvSpPr txBox="1"/>
          <p:nvPr>
            <p:ph idx="15" type="subTitle"/>
          </p:nvPr>
        </p:nvSpPr>
        <p:spPr>
          <a:xfrm>
            <a:off x="7542500" y="1880160"/>
            <a:ext cx="1370400" cy="171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110" name="Google Shape;110;p8"/>
          <p:cNvSpPr/>
          <p:nvPr>
            <p:ph idx="16" type="pic"/>
          </p:nvPr>
        </p:nvSpPr>
        <p:spPr>
          <a:xfrm>
            <a:off x="4618950" y="2295725"/>
            <a:ext cx="1370400" cy="1357500"/>
          </a:xfrm>
          <a:prstGeom prst="roundRect">
            <a:avLst>
              <a:gd fmla="val 16935" name="adj"/>
            </a:avLst>
          </a:prstGeom>
          <a:noFill/>
          <a:ln>
            <a:noFill/>
          </a:ln>
        </p:spPr>
      </p:sp>
      <p:sp>
        <p:nvSpPr>
          <p:cNvPr id="111" name="Google Shape;111;p8"/>
          <p:cNvSpPr txBox="1"/>
          <p:nvPr>
            <p:ph idx="17" type="subTitle"/>
          </p:nvPr>
        </p:nvSpPr>
        <p:spPr>
          <a:xfrm>
            <a:off x="4619000" y="3769446"/>
            <a:ext cx="1370400" cy="1719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112" name="Google Shape;112;p8"/>
          <p:cNvSpPr txBox="1"/>
          <p:nvPr>
            <p:ph idx="18" type="subTitle"/>
          </p:nvPr>
        </p:nvSpPr>
        <p:spPr>
          <a:xfrm>
            <a:off x="4619000" y="3947285"/>
            <a:ext cx="1370400" cy="171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113" name="Google Shape;113;p8"/>
          <p:cNvSpPr/>
          <p:nvPr>
            <p:ph idx="19" type="pic"/>
          </p:nvPr>
        </p:nvSpPr>
        <p:spPr>
          <a:xfrm>
            <a:off x="6080700" y="2295725"/>
            <a:ext cx="1370400" cy="1357500"/>
          </a:xfrm>
          <a:prstGeom prst="roundRect">
            <a:avLst>
              <a:gd fmla="val 16935" name="adj"/>
            </a:avLst>
          </a:prstGeom>
          <a:noFill/>
          <a:ln>
            <a:noFill/>
          </a:ln>
        </p:spPr>
      </p:sp>
      <p:sp>
        <p:nvSpPr>
          <p:cNvPr id="114" name="Google Shape;114;p8"/>
          <p:cNvSpPr txBox="1"/>
          <p:nvPr>
            <p:ph idx="20" type="subTitle"/>
          </p:nvPr>
        </p:nvSpPr>
        <p:spPr>
          <a:xfrm>
            <a:off x="6080750" y="3769447"/>
            <a:ext cx="1370400" cy="1719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115" name="Google Shape;115;p8"/>
          <p:cNvSpPr txBox="1"/>
          <p:nvPr>
            <p:ph idx="21" type="subTitle"/>
          </p:nvPr>
        </p:nvSpPr>
        <p:spPr>
          <a:xfrm>
            <a:off x="6080750" y="3947285"/>
            <a:ext cx="1370400" cy="171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116" name="Google Shape;116;p8"/>
          <p:cNvSpPr/>
          <p:nvPr>
            <p:ph idx="22" type="pic"/>
          </p:nvPr>
        </p:nvSpPr>
        <p:spPr>
          <a:xfrm>
            <a:off x="7542450" y="2295725"/>
            <a:ext cx="1370400" cy="1357500"/>
          </a:xfrm>
          <a:prstGeom prst="roundRect">
            <a:avLst>
              <a:gd fmla="val 16935" name="adj"/>
            </a:avLst>
          </a:prstGeom>
          <a:noFill/>
          <a:ln>
            <a:noFill/>
          </a:ln>
        </p:spPr>
      </p:sp>
      <p:sp>
        <p:nvSpPr>
          <p:cNvPr id="117" name="Google Shape;117;p8"/>
          <p:cNvSpPr txBox="1"/>
          <p:nvPr>
            <p:ph idx="23" type="subTitle"/>
          </p:nvPr>
        </p:nvSpPr>
        <p:spPr>
          <a:xfrm>
            <a:off x="7542500" y="3769446"/>
            <a:ext cx="1370400" cy="1719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Urbanist SemiBold"/>
              <a:buNone/>
              <a:defRPr sz="1000">
                <a:solidFill>
                  <a:schemeClr val="accent3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sp>
        <p:nvSpPr>
          <p:cNvPr id="118" name="Google Shape;118;p8"/>
          <p:cNvSpPr txBox="1"/>
          <p:nvPr>
            <p:ph idx="24" type="subTitle"/>
          </p:nvPr>
        </p:nvSpPr>
        <p:spPr>
          <a:xfrm>
            <a:off x="7542500" y="3947285"/>
            <a:ext cx="1370400" cy="1719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 SemiBold"/>
              <a:buNone/>
              <a:defRPr sz="1000">
                <a:solidFill>
                  <a:schemeClr val="lt1"/>
                </a:solidFill>
                <a:latin typeface="Urbanist SemiBold"/>
                <a:ea typeface="Urbanist SemiBold"/>
                <a:cs typeface="Urbanist SemiBold"/>
                <a:sym typeface="Urbanist SemiBold"/>
              </a:defRPr>
            </a:lvl9pPr>
          </a:lstStyle>
          <a:p/>
        </p:txBody>
      </p:sp>
      <p:cxnSp>
        <p:nvCxnSpPr>
          <p:cNvPr id="119" name="Google Shape;119;p8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0" name="Google Shape;120;p8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1" name="Google Shape;121;p8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ALT 2">
  <p:cSld name="BLANK_1_1_1_1_1_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/>
          <p:nvPr>
            <p:ph idx="2" type="pic"/>
          </p:nvPr>
        </p:nvSpPr>
        <p:spPr>
          <a:xfrm>
            <a:off x="9425" y="-3075"/>
            <a:ext cx="9144000" cy="46410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9"/>
          <p:cNvSpPr txBox="1"/>
          <p:nvPr>
            <p:ph type="title"/>
          </p:nvPr>
        </p:nvSpPr>
        <p:spPr>
          <a:xfrm>
            <a:off x="234125" y="3337800"/>
            <a:ext cx="8574600" cy="1114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9pPr>
          </a:lstStyle>
          <a:p/>
        </p:txBody>
      </p:sp>
      <p:sp>
        <p:nvSpPr>
          <p:cNvPr id="125" name="Google Shape;125;p9"/>
          <p:cNvSpPr txBox="1"/>
          <p:nvPr>
            <p:ph idx="1" type="subTitle"/>
          </p:nvPr>
        </p:nvSpPr>
        <p:spPr>
          <a:xfrm>
            <a:off x="228600" y="228600"/>
            <a:ext cx="2870100" cy="22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Urbanist Medium"/>
              <a:buNone/>
              <a:defRPr sz="12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26" name="Google Shape;126;p9"/>
          <p:cNvSpPr txBox="1"/>
          <p:nvPr>
            <p:ph idx="3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27" name="Google Shape;127;p9"/>
          <p:cNvSpPr txBox="1"/>
          <p:nvPr>
            <p:ph idx="4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28" name="Google Shape;128;p9"/>
          <p:cNvSpPr txBox="1"/>
          <p:nvPr>
            <p:ph idx="5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cxnSp>
        <p:nvCxnSpPr>
          <p:cNvPr id="129" name="Google Shape;129;p9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" name="Google Shape;130;p9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1" name="Google Shape;131;p9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05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rds w/ images">
  <p:cSld name="BLANK_1_1_1_1_1_1_1_1_1_1_3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"/>
          <p:cNvSpPr txBox="1"/>
          <p:nvPr>
            <p:ph idx="1" type="subTitle"/>
          </p:nvPr>
        </p:nvSpPr>
        <p:spPr>
          <a:xfrm>
            <a:off x="320625" y="4675975"/>
            <a:ext cx="27000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34" name="Google Shape;134;p10"/>
          <p:cNvSpPr txBox="1"/>
          <p:nvPr>
            <p:ph idx="2" type="subTitle"/>
          </p:nvPr>
        </p:nvSpPr>
        <p:spPr>
          <a:xfrm>
            <a:off x="4716740" y="4675975"/>
            <a:ext cx="2294700" cy="236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135" name="Google Shape;135;p10"/>
          <p:cNvSpPr txBox="1"/>
          <p:nvPr>
            <p:ph idx="3" type="subTitle"/>
          </p:nvPr>
        </p:nvSpPr>
        <p:spPr>
          <a:xfrm>
            <a:off x="6859200" y="4683725"/>
            <a:ext cx="2056500" cy="228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Urbanist Medium"/>
              <a:buNone/>
              <a:defRPr sz="700">
                <a:solidFill>
                  <a:schemeClr val="dk2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grpSp>
        <p:nvGrpSpPr>
          <p:cNvPr id="136" name="Google Shape;136;p10"/>
          <p:cNvGrpSpPr/>
          <p:nvPr/>
        </p:nvGrpSpPr>
        <p:grpSpPr>
          <a:xfrm rot="5400000">
            <a:off x="8691475" y="228504"/>
            <a:ext cx="228589" cy="228623"/>
            <a:chOff x="1688332" y="4135245"/>
            <a:chExt cx="338700" cy="3387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1688332" y="4135245"/>
              <a:ext cx="338700" cy="338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grpSp>
          <p:nvGrpSpPr>
            <p:cNvPr id="138" name="Google Shape;138;p10"/>
            <p:cNvGrpSpPr/>
            <p:nvPr/>
          </p:nvGrpSpPr>
          <p:grpSpPr>
            <a:xfrm rot="-5400000">
              <a:off x="1787014" y="4262191"/>
              <a:ext cx="169598" cy="84809"/>
              <a:chOff x="498725" y="2069800"/>
              <a:chExt cx="205200" cy="102600"/>
            </a:xfrm>
          </p:grpSpPr>
          <p:cxnSp>
            <p:nvCxnSpPr>
              <p:cNvPr id="139" name="Google Shape;139;p10"/>
              <p:cNvCxnSpPr/>
              <p:nvPr/>
            </p:nvCxnSpPr>
            <p:spPr>
              <a:xfrm>
                <a:off x="498725" y="2069800"/>
                <a:ext cx="102600" cy="102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0" name="Google Shape;140;p10"/>
              <p:cNvCxnSpPr/>
              <p:nvPr/>
            </p:nvCxnSpPr>
            <p:spPr>
              <a:xfrm flipH="1">
                <a:off x="601325" y="2069800"/>
                <a:ext cx="102600" cy="1026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41" name="Google Shape;141;p10"/>
          <p:cNvSpPr/>
          <p:nvPr>
            <p:ph idx="4" type="pic"/>
          </p:nvPr>
        </p:nvSpPr>
        <p:spPr>
          <a:xfrm>
            <a:off x="426700" y="1896600"/>
            <a:ext cx="665400" cy="685500"/>
          </a:xfrm>
          <a:prstGeom prst="roundRect">
            <a:avLst>
              <a:gd fmla="val 17601" name="adj"/>
            </a:avLst>
          </a:prstGeom>
          <a:noFill/>
          <a:ln>
            <a:noFill/>
          </a:ln>
        </p:spPr>
      </p:sp>
      <p:sp>
        <p:nvSpPr>
          <p:cNvPr id="142" name="Google Shape;142;p10"/>
          <p:cNvSpPr txBox="1"/>
          <p:nvPr>
            <p:ph idx="5" type="subTitle"/>
          </p:nvPr>
        </p:nvSpPr>
        <p:spPr>
          <a:xfrm>
            <a:off x="426700" y="2708802"/>
            <a:ext cx="1761900" cy="2286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43" name="Google Shape;143;p10"/>
          <p:cNvSpPr txBox="1"/>
          <p:nvPr>
            <p:ph idx="6" type="subTitle"/>
          </p:nvPr>
        </p:nvSpPr>
        <p:spPr>
          <a:xfrm>
            <a:off x="426700" y="2936076"/>
            <a:ext cx="1761900" cy="16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44" name="Google Shape;144;p10"/>
          <p:cNvSpPr txBox="1"/>
          <p:nvPr>
            <p:ph idx="7" type="body"/>
          </p:nvPr>
        </p:nvSpPr>
        <p:spPr>
          <a:xfrm>
            <a:off x="426700" y="3251425"/>
            <a:ext cx="1761900" cy="965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/>
        </p:txBody>
      </p:sp>
      <p:sp>
        <p:nvSpPr>
          <p:cNvPr id="145" name="Google Shape;145;p10"/>
          <p:cNvSpPr/>
          <p:nvPr>
            <p:ph idx="8" type="pic"/>
          </p:nvPr>
        </p:nvSpPr>
        <p:spPr>
          <a:xfrm>
            <a:off x="2621800" y="1896600"/>
            <a:ext cx="665400" cy="685500"/>
          </a:xfrm>
          <a:prstGeom prst="roundRect">
            <a:avLst>
              <a:gd fmla="val 17601" name="adj"/>
            </a:avLst>
          </a:prstGeom>
          <a:noFill/>
          <a:ln>
            <a:noFill/>
          </a:ln>
        </p:spPr>
      </p:sp>
      <p:sp>
        <p:nvSpPr>
          <p:cNvPr id="146" name="Google Shape;146;p10"/>
          <p:cNvSpPr txBox="1"/>
          <p:nvPr>
            <p:ph idx="9" type="subTitle"/>
          </p:nvPr>
        </p:nvSpPr>
        <p:spPr>
          <a:xfrm>
            <a:off x="2621800" y="2708807"/>
            <a:ext cx="1761900" cy="2286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47" name="Google Shape;147;p10"/>
          <p:cNvSpPr txBox="1"/>
          <p:nvPr>
            <p:ph idx="13" type="subTitle"/>
          </p:nvPr>
        </p:nvSpPr>
        <p:spPr>
          <a:xfrm>
            <a:off x="2621800" y="2936075"/>
            <a:ext cx="1761900" cy="16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48" name="Google Shape;148;p10"/>
          <p:cNvSpPr txBox="1"/>
          <p:nvPr>
            <p:ph idx="14" type="body"/>
          </p:nvPr>
        </p:nvSpPr>
        <p:spPr>
          <a:xfrm>
            <a:off x="2621800" y="3251425"/>
            <a:ext cx="1705800" cy="965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/>
        </p:txBody>
      </p:sp>
      <p:sp>
        <p:nvSpPr>
          <p:cNvPr id="149" name="Google Shape;149;p10"/>
          <p:cNvSpPr/>
          <p:nvPr>
            <p:ph idx="15" type="pic"/>
          </p:nvPr>
        </p:nvSpPr>
        <p:spPr>
          <a:xfrm>
            <a:off x="4816900" y="1896600"/>
            <a:ext cx="665400" cy="685500"/>
          </a:xfrm>
          <a:prstGeom prst="roundRect">
            <a:avLst>
              <a:gd fmla="val 17601" name="adj"/>
            </a:avLst>
          </a:prstGeom>
          <a:noFill/>
          <a:ln>
            <a:noFill/>
          </a:ln>
        </p:spPr>
      </p:sp>
      <p:sp>
        <p:nvSpPr>
          <p:cNvPr id="150" name="Google Shape;150;p10"/>
          <p:cNvSpPr txBox="1"/>
          <p:nvPr>
            <p:ph idx="16" type="subTitle"/>
          </p:nvPr>
        </p:nvSpPr>
        <p:spPr>
          <a:xfrm>
            <a:off x="4816900" y="2708808"/>
            <a:ext cx="1761900" cy="2286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51" name="Google Shape;151;p10"/>
          <p:cNvSpPr txBox="1"/>
          <p:nvPr>
            <p:ph idx="17" type="subTitle"/>
          </p:nvPr>
        </p:nvSpPr>
        <p:spPr>
          <a:xfrm>
            <a:off x="4816900" y="2936076"/>
            <a:ext cx="1761900" cy="16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52" name="Google Shape;152;p10"/>
          <p:cNvSpPr txBox="1"/>
          <p:nvPr>
            <p:ph idx="18" type="body"/>
          </p:nvPr>
        </p:nvSpPr>
        <p:spPr>
          <a:xfrm>
            <a:off x="4817025" y="3251425"/>
            <a:ext cx="1761900" cy="965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/>
        </p:txBody>
      </p:sp>
      <p:sp>
        <p:nvSpPr>
          <p:cNvPr id="153" name="Google Shape;153;p10"/>
          <p:cNvSpPr/>
          <p:nvPr>
            <p:ph idx="19" type="pic"/>
          </p:nvPr>
        </p:nvSpPr>
        <p:spPr>
          <a:xfrm>
            <a:off x="7012000" y="1896600"/>
            <a:ext cx="665400" cy="685500"/>
          </a:xfrm>
          <a:prstGeom prst="roundRect">
            <a:avLst>
              <a:gd fmla="val 17601" name="adj"/>
            </a:avLst>
          </a:prstGeom>
          <a:noFill/>
          <a:ln>
            <a:noFill/>
          </a:ln>
        </p:spPr>
      </p:sp>
      <p:sp>
        <p:nvSpPr>
          <p:cNvPr id="154" name="Google Shape;154;p10"/>
          <p:cNvSpPr txBox="1"/>
          <p:nvPr>
            <p:ph idx="20" type="subTitle"/>
          </p:nvPr>
        </p:nvSpPr>
        <p:spPr>
          <a:xfrm>
            <a:off x="7012000" y="2708807"/>
            <a:ext cx="1761900" cy="2286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Urbanist"/>
              <a:buNone/>
              <a:defRPr>
                <a:solidFill>
                  <a:schemeClr val="accent3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55" name="Google Shape;155;p10"/>
          <p:cNvSpPr txBox="1"/>
          <p:nvPr>
            <p:ph idx="21" type="subTitle"/>
          </p:nvPr>
        </p:nvSpPr>
        <p:spPr>
          <a:xfrm>
            <a:off x="7012000" y="2936076"/>
            <a:ext cx="1761900" cy="16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Urbanist"/>
              <a:buNone/>
              <a:defRPr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156" name="Google Shape;156;p10"/>
          <p:cNvSpPr txBox="1"/>
          <p:nvPr>
            <p:ph idx="22" type="body"/>
          </p:nvPr>
        </p:nvSpPr>
        <p:spPr>
          <a:xfrm>
            <a:off x="7012000" y="3251425"/>
            <a:ext cx="1761900" cy="965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Urbanist"/>
              <a:buChar char="■"/>
              <a:defRPr sz="1000"/>
            </a:lvl9pPr>
          </a:lstStyle>
          <a:p/>
        </p:txBody>
      </p:sp>
      <p:cxnSp>
        <p:nvCxnSpPr>
          <p:cNvPr id="157" name="Google Shape;157;p10"/>
          <p:cNvCxnSpPr/>
          <p:nvPr/>
        </p:nvCxnSpPr>
        <p:spPr>
          <a:xfrm>
            <a:off x="238800" y="4683300"/>
            <a:ext cx="867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8" name="Google Shape;158;p10"/>
          <p:cNvSpPr/>
          <p:nvPr/>
        </p:nvSpPr>
        <p:spPr>
          <a:xfrm>
            <a:off x="228600" y="4837500"/>
            <a:ext cx="48900" cy="4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9" name="Google Shape;159;p10"/>
          <p:cNvSpPr/>
          <p:nvPr/>
        </p:nvSpPr>
        <p:spPr>
          <a:xfrm>
            <a:off x="4618950" y="4839000"/>
            <a:ext cx="45900" cy="4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805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228600" y="1452125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indent="-3048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indent="-3048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indent="-3048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indent="-3048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indent="-3048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indent="-3048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indent="-3048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indent="-3048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28600" y="85200"/>
            <a:ext cx="5236500" cy="10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 Medium"/>
              <a:buNone/>
              <a:defRPr sz="30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Urbanist"/>
              <a:buNone/>
              <a:defRPr sz="30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2" type="body"/>
          </p:nvPr>
        </p:nvSpPr>
        <p:spPr>
          <a:xfrm>
            <a:off x="4562525" y="1518250"/>
            <a:ext cx="3880800" cy="27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●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○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"/>
              <a:buChar char="■"/>
              <a:defRPr sz="12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pos="2850">
          <p15:clr>
            <a:srgbClr val="E46962"/>
          </p15:clr>
        </p15:guide>
        <p15:guide id="6" pos="2910">
          <p15:clr>
            <a:srgbClr val="E46962"/>
          </p15:clr>
        </p15:guide>
        <p15:guide id="7" pos="1468">
          <p15:clr>
            <a:srgbClr val="E46962"/>
          </p15:clr>
        </p15:guide>
        <p15:guide id="8" pos="1527">
          <p15:clr>
            <a:srgbClr val="E46962"/>
          </p15:clr>
        </p15:guide>
        <p15:guide id="9" pos="4233">
          <p15:clr>
            <a:srgbClr val="E46962"/>
          </p15:clr>
        </p15:guide>
        <p15:guide id="10" pos="4292">
          <p15:clr>
            <a:srgbClr val="E46962"/>
          </p15:clr>
        </p15:guide>
        <p15:guide id="11" pos="3773">
          <p15:clr>
            <a:srgbClr val="E46962"/>
          </p15:clr>
        </p15:guide>
        <p15:guide id="12" pos="3830">
          <p15:clr>
            <a:srgbClr val="E46962"/>
          </p15:clr>
        </p15:guide>
        <p15:guide id="13" pos="1930">
          <p15:clr>
            <a:srgbClr val="E46962"/>
          </p15:clr>
        </p15:guide>
        <p15:guide id="14" pos="1987">
          <p15:clr>
            <a:srgbClr val="E46962"/>
          </p15:clr>
        </p15:guide>
        <p15:guide id="15" orient="horz" pos="288">
          <p15:clr>
            <a:srgbClr val="E46962"/>
          </p15:clr>
        </p15:guide>
        <p15:guide id="16" orient="horz" pos="2950">
          <p15:clr>
            <a:srgbClr val="E46962"/>
          </p15:clr>
        </p15:guide>
        <p15:guide id="17" orient="horz" pos="1135">
          <p15:clr>
            <a:srgbClr val="E46962"/>
          </p15:clr>
        </p15:guide>
        <p15:guide id="18" orient="horz" pos="1194">
          <p15:clr>
            <a:srgbClr val="E46962"/>
          </p15:clr>
        </p15:guide>
        <p15:guide id="19" orient="horz" pos="2043">
          <p15:clr>
            <a:srgbClr val="E46962"/>
          </p15:clr>
        </p15:guide>
        <p15:guide id="20" orient="horz" pos="210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EGcF9jmlXQI" TargetMode="External"/><Relationship Id="rId4" Type="http://schemas.openxmlformats.org/officeDocument/2006/relationships/hyperlink" Target="http://glintadv.com/2022/05/27/getting-to-know-todays-car-buyer/" TargetMode="External"/><Relationship Id="rId9" Type="http://schemas.openxmlformats.org/officeDocument/2006/relationships/hyperlink" Target="http://cars.mclaren.com/gl_en/W1/silverstone-dynamic-testing" TargetMode="External"/><Relationship Id="rId5" Type="http://schemas.openxmlformats.org/officeDocument/2006/relationships/hyperlink" Target="http://www.lamborghini.com/en-en/news/lamborghini-sets-2025-delivery-record-with-10747-cars" TargetMode="External"/><Relationship Id="rId6" Type="http://schemas.openxmlformats.org/officeDocument/2006/relationships/hyperlink" Target="http://cars.mclaren.com/gl_en/about" TargetMode="External"/><Relationship Id="rId7" Type="http://schemas.openxmlformats.org/officeDocument/2006/relationships/hyperlink" Target="http://investors.mclaren.com/~/media/Files/M/McLaren-Services/results-centre/2024/q3-ytd-2024-results-presentations-v1.pdf" TargetMode="External"/><Relationship Id="rId8" Type="http://schemas.openxmlformats.org/officeDocument/2006/relationships/hyperlink" Target="http://www.goodcarbadcar.net/mclaren-us-sales-figures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1"/>
          <p:cNvSpPr txBox="1"/>
          <p:nvPr>
            <p:ph type="title"/>
          </p:nvPr>
        </p:nvSpPr>
        <p:spPr>
          <a:xfrm>
            <a:off x="0" y="0"/>
            <a:ext cx="9144000" cy="1419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>
                <a:solidFill>
                  <a:schemeClr val="lt1"/>
                </a:solidFill>
              </a:rPr>
              <a:t>Launching McLaren’s First SUV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8" name="Google Shape;438;p41"/>
          <p:cNvSpPr txBox="1"/>
          <p:nvPr>
            <p:ph idx="1" type="subTitle"/>
          </p:nvPr>
        </p:nvSpPr>
        <p:spPr>
          <a:xfrm>
            <a:off x="222300" y="1094300"/>
            <a:ext cx="4402800" cy="252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By: Yahli Kotler</a:t>
            </a:r>
            <a:endParaRPr sz="24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  <p:pic>
        <p:nvPicPr>
          <p:cNvPr id="439" name="Google Shape;439;p41"/>
          <p:cNvPicPr preferRelativeResize="0"/>
          <p:nvPr/>
        </p:nvPicPr>
        <p:blipFill rotWithShape="1">
          <a:blip r:embed="rId3">
            <a:alphaModFix/>
          </a:blip>
          <a:srcRect b="33616" l="0" r="0" t="38753"/>
          <a:stretch/>
        </p:blipFill>
        <p:spPr>
          <a:xfrm>
            <a:off x="2550350" y="1175025"/>
            <a:ext cx="6593649" cy="182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300" y="2996951"/>
            <a:ext cx="5604181" cy="184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0"/>
          <p:cNvSpPr txBox="1"/>
          <p:nvPr>
            <p:ph idx="1" type="subTitle"/>
          </p:nvPr>
        </p:nvSpPr>
        <p:spPr>
          <a:xfrm>
            <a:off x="228600" y="1738950"/>
            <a:ext cx="4402800" cy="12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Expand market share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Strengthen competitive positioning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Long-term profitability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Expand brand identity</a:t>
            </a:r>
            <a:endParaRPr sz="2600"/>
          </a:p>
        </p:txBody>
      </p:sp>
      <p:sp>
        <p:nvSpPr>
          <p:cNvPr id="513" name="Google Shape;513;p50"/>
          <p:cNvSpPr txBox="1"/>
          <p:nvPr>
            <p:ph type="title"/>
          </p:nvPr>
        </p:nvSpPr>
        <p:spPr>
          <a:xfrm>
            <a:off x="0" y="77725"/>
            <a:ext cx="9144000" cy="156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Strategic approval </a:t>
            </a:r>
            <a:r>
              <a:rPr lang="en"/>
              <a:t>recommendation</a:t>
            </a:r>
            <a:endParaRPr/>
          </a:p>
        </p:txBody>
      </p:sp>
      <p:pic>
        <p:nvPicPr>
          <p:cNvPr id="514" name="Google Shape;51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5050" y="1768700"/>
            <a:ext cx="4207800" cy="2950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1"/>
          <p:cNvSpPr txBox="1"/>
          <p:nvPr>
            <p:ph idx="1" type="subTitle"/>
          </p:nvPr>
        </p:nvSpPr>
        <p:spPr>
          <a:xfrm>
            <a:off x="228600" y="118875"/>
            <a:ext cx="8828400" cy="421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Works Cited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Clarke, Chris. “Car Manufacturing Costs Exposed | What You Don’t Know.” </a:t>
            </a:r>
            <a:r>
              <a:rPr i="1"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YouTube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28 Jan. 2025, 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www.youtube.com/watch?v=EGcF9jmlXQI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Accessed 17 Feb. 2026.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“Getting to Know Today’s Luxury Car Buyer.” </a:t>
            </a:r>
            <a:r>
              <a:rPr i="1"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Glint Advertising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27 May 2022, 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glintadv.com/2022/05/27/getting-to-know-todays-car-buyer/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Accessed 16 Feb. 2026.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“Lamborghini Sets 2025 Delivery Record with 10,747 Cars.” </a:t>
            </a:r>
            <a:r>
              <a:rPr i="1"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Lamborghini.com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29 Jan. 2026, 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www.lamborghini.com/en-en/news/lamborghini-sets-2025-delivery-record-with-10747-cars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“McLaren Automotive - Prepare, Commit, Belong.” </a:t>
            </a:r>
            <a:r>
              <a:rPr i="1"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Mclaren.com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2025, 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cars.mclaren.com/gl_en/about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Accessed 8 Feb. 2026.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McLaren Automotive Group Q3 (YTD) 2024 Results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2024, 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investors.mclaren.com/~/media/Files/M/McLaren-Services/results-centre/2024/q3-ytd-2024-results-presentations-v1.pdf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“McLaren Sales Figures - U.S. Market.” GCBC, 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www.goodcarbadcar.net/mclaren-us-sales-figures/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Accessed 8 Feb. 2026.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“McLaren W1 | Dynamic Testing at Silverstone.” </a:t>
            </a:r>
            <a:r>
              <a:rPr i="1"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Mclaren.com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2024, 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4572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u="sng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cars.mclaren.com/gl_en/W1/silverstone-dynamic-testing</a:t>
            </a:r>
            <a:r>
              <a:rPr lang="en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 Accessed 10 Feb. 2026.</a:t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2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2"/>
          <p:cNvSpPr txBox="1"/>
          <p:nvPr>
            <p:ph idx="1" type="subTitle"/>
          </p:nvPr>
        </p:nvSpPr>
        <p:spPr>
          <a:xfrm>
            <a:off x="4855475" y="388625"/>
            <a:ext cx="4572000" cy="187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Shift in the luxury market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Move towards SUVs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McLaren is currently absent from this shift</a:t>
            </a:r>
            <a:endParaRPr sz="2400"/>
          </a:p>
        </p:txBody>
      </p:sp>
      <p:sp>
        <p:nvSpPr>
          <p:cNvPr id="446" name="Google Shape;446;p42"/>
          <p:cNvSpPr txBox="1"/>
          <p:nvPr>
            <p:ph type="title"/>
          </p:nvPr>
        </p:nvSpPr>
        <p:spPr>
          <a:xfrm>
            <a:off x="107350" y="54875"/>
            <a:ext cx="6259200" cy="66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Why This Matters Now</a:t>
            </a:r>
            <a:endParaRPr sz="3600"/>
          </a:p>
        </p:txBody>
      </p:sp>
      <p:pic>
        <p:nvPicPr>
          <p:cNvPr id="447" name="Google Shape;44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38" y="513073"/>
            <a:ext cx="3927326" cy="22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463" y="2418425"/>
            <a:ext cx="3428483" cy="257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0600" y="2478025"/>
            <a:ext cx="3999600" cy="266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4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4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4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3"/>
          <p:cNvSpPr txBox="1"/>
          <p:nvPr>
            <p:ph idx="1" type="subTitle"/>
          </p:nvPr>
        </p:nvSpPr>
        <p:spPr>
          <a:xfrm>
            <a:off x="64025" y="647500"/>
            <a:ext cx="4402800" cy="185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Competitor proof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Launch of Lamborghini Urus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Sales increased from </a:t>
            </a:r>
            <a:r>
              <a:rPr b="1" lang="en" sz="2000"/>
              <a:t>5,750</a:t>
            </a:r>
            <a:r>
              <a:rPr lang="en" sz="2000"/>
              <a:t> to </a:t>
            </a:r>
            <a:r>
              <a:rPr b="1" lang="en" sz="2000"/>
              <a:t>10,747</a:t>
            </a:r>
            <a:endParaRPr b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This also drives revenue growth in the luxury sector</a:t>
            </a:r>
            <a:endParaRPr sz="2000"/>
          </a:p>
        </p:txBody>
      </p:sp>
      <p:sp>
        <p:nvSpPr>
          <p:cNvPr id="455" name="Google Shape;455;p43"/>
          <p:cNvSpPr txBox="1"/>
          <p:nvPr>
            <p:ph type="title"/>
          </p:nvPr>
        </p:nvSpPr>
        <p:spPr>
          <a:xfrm>
            <a:off x="0" y="89100"/>
            <a:ext cx="6658800" cy="73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Market Proof</a:t>
            </a:r>
            <a:endParaRPr sz="4200"/>
          </a:p>
        </p:txBody>
      </p:sp>
      <p:pic>
        <p:nvPicPr>
          <p:cNvPr id="456" name="Google Shape;456;p43"/>
          <p:cNvPicPr preferRelativeResize="0"/>
          <p:nvPr/>
        </p:nvPicPr>
        <p:blipFill rotWithShape="1">
          <a:blip r:embed="rId3">
            <a:alphaModFix/>
          </a:blip>
          <a:srcRect b="0" l="0" r="0" t="8884"/>
          <a:stretch/>
        </p:blipFill>
        <p:spPr>
          <a:xfrm>
            <a:off x="4771625" y="89100"/>
            <a:ext cx="4372374" cy="31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00" y="2644100"/>
            <a:ext cx="3273998" cy="233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4"/>
          <p:cNvSpPr txBox="1"/>
          <p:nvPr>
            <p:ph idx="1" type="subTitle"/>
          </p:nvPr>
        </p:nvSpPr>
        <p:spPr>
          <a:xfrm>
            <a:off x="4612650" y="721650"/>
            <a:ext cx="4402800" cy="185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MSRP set at </a:t>
            </a:r>
            <a:r>
              <a:rPr b="1" lang="en" sz="2200"/>
              <a:t>$250,000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Limited</a:t>
            </a:r>
            <a:r>
              <a:rPr lang="en" sz="2200"/>
              <a:t> to </a:t>
            </a:r>
            <a:r>
              <a:rPr b="1" lang="en" sz="2200"/>
              <a:t>337</a:t>
            </a:r>
            <a:r>
              <a:rPr lang="en" sz="2200"/>
              <a:t> units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U.S based launch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Positioning as a </a:t>
            </a:r>
            <a:r>
              <a:rPr b="1" lang="en" sz="2200"/>
              <a:t>performance SUV</a:t>
            </a:r>
            <a:endParaRPr b="1" sz="2200"/>
          </a:p>
        </p:txBody>
      </p:sp>
      <p:sp>
        <p:nvSpPr>
          <p:cNvPr id="463" name="Google Shape;463;p44"/>
          <p:cNvSpPr txBox="1"/>
          <p:nvPr>
            <p:ph type="title"/>
          </p:nvPr>
        </p:nvSpPr>
        <p:spPr>
          <a:xfrm>
            <a:off x="155250" y="134850"/>
            <a:ext cx="6658800" cy="64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Factors of Product Strategy</a:t>
            </a:r>
            <a:endParaRPr sz="3600"/>
          </a:p>
        </p:txBody>
      </p:sp>
      <p:pic>
        <p:nvPicPr>
          <p:cNvPr id="464" name="Google Shape;46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7600" y="2571750"/>
            <a:ext cx="4307851" cy="242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987" y="318150"/>
            <a:ext cx="3985626" cy="265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50" y="2496875"/>
            <a:ext cx="3747524" cy="249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5"/>
          <p:cNvSpPr txBox="1"/>
          <p:nvPr>
            <p:ph idx="1" type="subTitle"/>
          </p:nvPr>
        </p:nvSpPr>
        <p:spPr>
          <a:xfrm>
            <a:off x="1534950" y="929200"/>
            <a:ext cx="5980200" cy="13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Projected Revenue of around </a:t>
            </a:r>
            <a:r>
              <a:rPr b="1" lang="en" sz="2200"/>
              <a:t>$85 Million</a:t>
            </a:r>
            <a:endParaRPr b="1"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Targeting </a:t>
            </a:r>
            <a:r>
              <a:rPr b="1" lang="en" sz="2200"/>
              <a:t>10% growth</a:t>
            </a:r>
            <a:r>
              <a:rPr lang="en" sz="2200"/>
              <a:t> in revenue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Increasing annual vehicle sales </a:t>
            </a:r>
            <a:r>
              <a:rPr b="1" lang="en" sz="2200"/>
              <a:t>over 3,500 </a:t>
            </a:r>
            <a:r>
              <a:rPr lang="en" sz="2200"/>
              <a:t>cars</a:t>
            </a:r>
            <a:endParaRPr sz="2200"/>
          </a:p>
        </p:txBody>
      </p:sp>
      <p:sp>
        <p:nvSpPr>
          <p:cNvPr id="472" name="Google Shape;472;p45"/>
          <p:cNvSpPr txBox="1"/>
          <p:nvPr>
            <p:ph type="title"/>
          </p:nvPr>
        </p:nvSpPr>
        <p:spPr>
          <a:xfrm>
            <a:off x="0" y="0"/>
            <a:ext cx="9144000" cy="103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Revenue and Sales Impact</a:t>
            </a:r>
            <a:endParaRPr sz="4600"/>
          </a:p>
        </p:txBody>
      </p:sp>
      <p:pic>
        <p:nvPicPr>
          <p:cNvPr id="473" name="Google Shape;47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40228"/>
            <a:ext cx="4372650" cy="3150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7450" y="2437900"/>
            <a:ext cx="4314151" cy="2443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6"/>
          <p:cNvSpPr txBox="1"/>
          <p:nvPr>
            <p:ph idx="1" type="subTitle"/>
          </p:nvPr>
        </p:nvSpPr>
        <p:spPr>
          <a:xfrm>
            <a:off x="108025" y="723975"/>
            <a:ext cx="5053800" cy="9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Budget of </a:t>
            </a:r>
            <a:r>
              <a:rPr b="1" lang="en" sz="2400"/>
              <a:t>$100 million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Production costs at </a:t>
            </a:r>
            <a:r>
              <a:rPr b="1" lang="en" sz="2400"/>
              <a:t>55%</a:t>
            </a:r>
            <a:r>
              <a:rPr lang="en" sz="2400"/>
              <a:t> of MSRP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High gross margins</a:t>
            </a:r>
            <a:endParaRPr sz="2400"/>
          </a:p>
        </p:txBody>
      </p:sp>
      <p:sp>
        <p:nvSpPr>
          <p:cNvPr id="480" name="Google Shape;480;p46"/>
          <p:cNvSpPr txBox="1"/>
          <p:nvPr>
            <p:ph type="title"/>
          </p:nvPr>
        </p:nvSpPr>
        <p:spPr>
          <a:xfrm>
            <a:off x="2485200" y="0"/>
            <a:ext cx="6658800" cy="141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Investment and Budget</a:t>
            </a:r>
            <a:endParaRPr sz="4400"/>
          </a:p>
        </p:txBody>
      </p:sp>
      <p:pic>
        <p:nvPicPr>
          <p:cNvPr id="481" name="Google Shape;48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916421"/>
            <a:ext cx="5053800" cy="284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7325" y="631125"/>
            <a:ext cx="2752051" cy="4128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7"/>
          <p:cNvSpPr txBox="1"/>
          <p:nvPr>
            <p:ph idx="1" type="subTitle"/>
          </p:nvPr>
        </p:nvSpPr>
        <p:spPr>
          <a:xfrm>
            <a:off x="228600" y="969275"/>
            <a:ext cx="5262300" cy="167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Q1: Tracking </a:t>
            </a:r>
            <a:r>
              <a:rPr b="1" lang="en" sz="2200"/>
              <a:t>revenue</a:t>
            </a:r>
            <a:r>
              <a:rPr lang="en" sz="2200"/>
              <a:t> and </a:t>
            </a:r>
            <a:r>
              <a:rPr b="1" lang="en" sz="2200"/>
              <a:t>cash flow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Q2: Begin to understand </a:t>
            </a:r>
            <a:r>
              <a:rPr b="1" lang="en" sz="2200"/>
              <a:t>gross profit</a:t>
            </a:r>
            <a:r>
              <a:rPr lang="en" sz="2200"/>
              <a:t> and </a:t>
            </a:r>
            <a:r>
              <a:rPr b="1" lang="en" sz="2200"/>
              <a:t>ROI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Year 1: Near </a:t>
            </a:r>
            <a:r>
              <a:rPr b="1" lang="en" sz="2200"/>
              <a:t>breaking even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Year 2 and onwards: High </a:t>
            </a:r>
            <a:r>
              <a:rPr b="1" lang="en" sz="2200"/>
              <a:t>net profit</a:t>
            </a:r>
            <a:endParaRPr b="1" sz="2200"/>
          </a:p>
        </p:txBody>
      </p:sp>
      <p:sp>
        <p:nvSpPr>
          <p:cNvPr id="488" name="Google Shape;488;p47"/>
          <p:cNvSpPr txBox="1"/>
          <p:nvPr>
            <p:ph type="title"/>
          </p:nvPr>
        </p:nvSpPr>
        <p:spPr>
          <a:xfrm>
            <a:off x="228600" y="228600"/>
            <a:ext cx="6658800" cy="82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Financial timeline</a:t>
            </a:r>
            <a:endParaRPr/>
          </a:p>
        </p:txBody>
      </p:sp>
      <p:pic>
        <p:nvPicPr>
          <p:cNvPr id="489" name="Google Shape;48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95075"/>
            <a:ext cx="3911495" cy="219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0095" y="2924075"/>
            <a:ext cx="4775306" cy="206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8"/>
          <p:cNvSpPr txBox="1"/>
          <p:nvPr>
            <p:ph idx="1" type="subTitle"/>
          </p:nvPr>
        </p:nvSpPr>
        <p:spPr>
          <a:xfrm>
            <a:off x="3685025" y="819975"/>
            <a:ext cx="5399400" cy="141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Price elasticity of demand is </a:t>
            </a:r>
            <a:r>
              <a:rPr b="1" lang="en" sz="2200"/>
              <a:t>minimal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Controlling supply </a:t>
            </a:r>
            <a:r>
              <a:rPr b="1" lang="en" sz="2200"/>
              <a:t>reinforces exclusivity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Diversifies fleet </a:t>
            </a:r>
            <a:r>
              <a:rPr b="1" lang="en" sz="2200"/>
              <a:t>beyond supercars</a:t>
            </a:r>
            <a:endParaRPr b="1"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1" lang="en" sz="2200"/>
              <a:t>Competition</a:t>
            </a:r>
            <a:r>
              <a:rPr lang="en" sz="2200"/>
              <a:t> is still strong</a:t>
            </a:r>
            <a:endParaRPr sz="2200"/>
          </a:p>
        </p:txBody>
      </p:sp>
      <p:sp>
        <p:nvSpPr>
          <p:cNvPr id="496" name="Google Shape;496;p48"/>
          <p:cNvSpPr txBox="1"/>
          <p:nvPr>
            <p:ph type="title"/>
          </p:nvPr>
        </p:nvSpPr>
        <p:spPr>
          <a:xfrm>
            <a:off x="228600" y="228600"/>
            <a:ext cx="6658800" cy="141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Managing Risk</a:t>
            </a:r>
            <a:endParaRPr/>
          </a:p>
        </p:txBody>
      </p:sp>
      <p:pic>
        <p:nvPicPr>
          <p:cNvPr id="497" name="Google Shape;49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9775"/>
            <a:ext cx="3461793" cy="259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6643" y="2418800"/>
            <a:ext cx="4456672" cy="25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9"/>
          <p:cNvSpPr txBox="1"/>
          <p:nvPr>
            <p:ph idx="1" type="subTitle"/>
          </p:nvPr>
        </p:nvSpPr>
        <p:spPr>
          <a:xfrm>
            <a:off x="228600" y="832225"/>
            <a:ext cx="8686800" cy="154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Using both internal and external recruiting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Some components of the car will be outsourced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Phase order: Design, Prototype, Production, Launch, Evaluation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3 month </a:t>
            </a:r>
            <a:r>
              <a:rPr lang="en" sz="2200"/>
              <a:t>marketing</a:t>
            </a:r>
            <a:r>
              <a:rPr lang="en" sz="2200"/>
              <a:t> campaign</a:t>
            </a:r>
            <a:endParaRPr sz="2200"/>
          </a:p>
        </p:txBody>
      </p:sp>
      <p:sp>
        <p:nvSpPr>
          <p:cNvPr id="504" name="Google Shape;504;p49"/>
          <p:cNvSpPr txBox="1"/>
          <p:nvPr>
            <p:ph type="title"/>
          </p:nvPr>
        </p:nvSpPr>
        <p:spPr>
          <a:xfrm>
            <a:off x="0" y="-34350"/>
            <a:ext cx="9144000" cy="983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Staffing and Timeline</a:t>
            </a:r>
            <a:endParaRPr sz="4000"/>
          </a:p>
        </p:txBody>
      </p:sp>
      <p:pic>
        <p:nvPicPr>
          <p:cNvPr id="505" name="Google Shape;50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5" y="2534425"/>
            <a:ext cx="2456675" cy="24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4138" y="2534425"/>
            <a:ext cx="3178105" cy="24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1006" y="2534425"/>
            <a:ext cx="3178120" cy="245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Dark Particles">
  <a:themeElements>
    <a:clrScheme name="Simple Light">
      <a:dk1>
        <a:srgbClr val="000000"/>
      </a:dk1>
      <a:lt1>
        <a:srgbClr val="FFFFFF"/>
      </a:lt1>
      <a:dk2>
        <a:srgbClr val="F5F5F5"/>
      </a:dk2>
      <a:lt2>
        <a:srgbClr val="323232"/>
      </a:lt2>
      <a:accent1>
        <a:srgbClr val="434343"/>
      </a:accent1>
      <a:accent2>
        <a:srgbClr val="252525"/>
      </a:accent2>
      <a:accent3>
        <a:srgbClr val="DEFF9A"/>
      </a:accent3>
      <a:accent4>
        <a:srgbClr val="DAFFDE"/>
      </a:accent4>
      <a:accent5>
        <a:srgbClr val="4CDC8B"/>
      </a:accent5>
      <a:accent6>
        <a:srgbClr val="4C7FDC"/>
      </a:accent6>
      <a:hlink>
        <a:srgbClr val="1818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